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8" r:id="rId4"/>
    <p:sldId id="257" r:id="rId6"/>
    <p:sldId id="296" r:id="rId7"/>
    <p:sldId id="281" r:id="rId8"/>
    <p:sldId id="297" r:id="rId9"/>
    <p:sldId id="298" r:id="rId10"/>
    <p:sldId id="299" r:id="rId11"/>
    <p:sldId id="300" r:id="rId12"/>
    <p:sldId id="282" r:id="rId13"/>
    <p:sldId id="302" r:id="rId14"/>
    <p:sldId id="283" r:id="rId15"/>
    <p:sldId id="286" r:id="rId16"/>
    <p:sldId id="270" r:id="rId17"/>
    <p:sldId id="277" r:id="rId18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4" userDrawn="1">
          <p15:clr>
            <a:srgbClr val="A4A3A4"/>
          </p15:clr>
        </p15:guide>
        <p15:guide id="2" pos="6181" userDrawn="1">
          <p15:clr>
            <a:srgbClr val="A4A3A4"/>
          </p15:clr>
        </p15:guide>
        <p15:guide id="3" orient="horz" pos="1244" userDrawn="1">
          <p15:clr>
            <a:srgbClr val="A4A3A4"/>
          </p15:clr>
        </p15:guide>
        <p15:guide id="4" orient="horz" pos="265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胡揚嘉" initials="胡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227"/>
    <a:srgbClr val="706A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9" autoAdjust="0"/>
    <p:restoredTop sz="94650" autoAdjust="0"/>
  </p:normalViewPr>
  <p:slideViewPr>
    <p:cSldViewPr snapToGrid="0" showGuides="1">
      <p:cViewPr varScale="1">
        <p:scale>
          <a:sx n="75" d="100"/>
          <a:sy n="75" d="100"/>
        </p:scale>
        <p:origin x="1057" y="66"/>
      </p:cViewPr>
      <p:guideLst>
        <p:guide orient="horz" pos="1624"/>
        <p:guide pos="6181"/>
        <p:guide orient="horz" pos="1244"/>
        <p:guide orient="horz" pos="2659"/>
      </p:guideLst>
    </p:cSldViewPr>
  </p:slideViewPr>
  <p:outlineViewPr>
    <p:cViewPr>
      <p:scale>
        <a:sx n="33" d="100"/>
        <a:sy n="33" d="100"/>
      </p:scale>
      <p:origin x="0" y="-17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gs" Target="tags/tag21.xml"/><Relationship Id="rId22" Type="http://schemas.openxmlformats.org/officeDocument/2006/relationships/commentAuthors" Target="commentAuthors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wdp>
</file>

<file path=ppt/media/image3.png>
</file>

<file path=ppt/media/image4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D0A5A-3CC5-4D95-8045-39F80BEEE9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CD2703-455F-4896-A76B-CE5186356B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D2703-455F-4896-A76B-CE5186356B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D2703-455F-4896-A76B-CE5186356B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6059"/>
          <a:stretch>
            <a:fillRect/>
          </a:stretch>
        </p:blipFill>
        <p:spPr>
          <a:xfrm>
            <a:off x="0" y="-12031"/>
            <a:ext cx="12245332" cy="6862094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-87762" y="-70190"/>
            <a:ext cx="12333094" cy="6945489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3516" y="967242"/>
            <a:ext cx="6364968" cy="2387600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913516" y="3446917"/>
            <a:ext cx="6364968" cy="1655762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zh-CN" altLang="en-US" dirty="0"/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2359022" y="1975616"/>
            <a:ext cx="339226" cy="2287874"/>
            <a:chOff x="2485793" y="2025877"/>
            <a:chExt cx="339226" cy="2287874"/>
          </a:xfrm>
        </p:grpSpPr>
        <p:sp>
          <p:nvSpPr>
            <p:cNvPr id="18" name="矩形 17"/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 18"/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9" name="组合 28"/>
          <p:cNvGrpSpPr/>
          <p:nvPr userDrawn="1"/>
        </p:nvGrpSpPr>
        <p:grpSpPr>
          <a:xfrm flipH="1">
            <a:off x="9472434" y="1975616"/>
            <a:ext cx="339226" cy="2287874"/>
            <a:chOff x="2485793" y="2025877"/>
            <a:chExt cx="339226" cy="2287874"/>
          </a:xfrm>
        </p:grpSpPr>
        <p:sp>
          <p:nvSpPr>
            <p:cNvPr id="30" name="矩形 29"/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矩形 30"/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59C0B551-B9E4-4B44-B1CD-D3BED3D5B0BC}" type="datetime1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874"/>
          <a:stretch>
            <a:fillRect/>
          </a:stretch>
        </p:blipFill>
        <p:spPr>
          <a:xfrm>
            <a:off x="0" y="-12031"/>
            <a:ext cx="12245332" cy="7122514"/>
          </a:xfrm>
          <a:prstGeom prst="rect">
            <a:avLst/>
          </a:prstGeom>
        </p:spPr>
      </p:pic>
      <p:sp>
        <p:nvSpPr>
          <p:cNvPr id="22" name="矩形 21"/>
          <p:cNvSpPr/>
          <p:nvPr userDrawn="1"/>
        </p:nvSpPr>
        <p:spPr>
          <a:xfrm>
            <a:off x="-26667" y="-12031"/>
            <a:ext cx="12399641" cy="699839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CFC07C7D-A3E4-4DD5-BE00-4F818006E4A5}" type="datetime1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1E6D3-55AB-441B-8B48-0E5B7D6F1457}" type="datetime1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111532" y="6356350"/>
            <a:ext cx="2743200" cy="365125"/>
          </a:xfrm>
        </p:spPr>
        <p:txBody>
          <a:bodyPr/>
          <a:lstStyle>
            <a:lvl1pPr>
              <a:defRPr sz="2000" b="1">
                <a:latin typeface="+mj-ea"/>
                <a:ea typeface="+mj-ea"/>
              </a:defRPr>
            </a:lvl1pPr>
          </a:lstStyle>
          <a:p>
            <a:fld id="{9CA54AC7-8B74-4520-B1EE-E45E3D31081A}" type="slidenum">
              <a:rPr lang="zh-CN" altLang="en-US" smtClean="0"/>
            </a:fld>
            <a:endParaRPr lang="zh-CN" altLang="en-US"/>
          </a:p>
        </p:txBody>
      </p:sp>
      <p:grpSp>
        <p:nvGrpSpPr>
          <p:cNvPr id="78" name="组合 7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 userDrawn="1"/>
        </p:nvGrpSpPr>
        <p:grpSpPr>
          <a:xfrm>
            <a:off x="9687900" y="199261"/>
            <a:ext cx="2163112" cy="395637"/>
            <a:chOff x="1092457" y="2513859"/>
            <a:chExt cx="10007056" cy="1830307"/>
          </a:xfrm>
        </p:grpSpPr>
        <p:grpSp>
          <p:nvGrpSpPr>
            <p:cNvPr id="79" name="í$lidè"/>
            <p:cNvGrpSpPr/>
            <p:nvPr/>
          </p:nvGrpSpPr>
          <p:grpSpPr>
            <a:xfrm>
              <a:off x="1092457" y="2518457"/>
              <a:ext cx="1816534" cy="1825709"/>
              <a:chOff x="2622550" y="2797175"/>
              <a:chExt cx="1260475" cy="1266825"/>
            </a:xfrm>
          </p:grpSpPr>
          <p:sp>
            <p:nvSpPr>
              <p:cNvPr id="130" name="íSļîḋê"/>
              <p:cNvSpPr/>
              <p:nvPr/>
            </p:nvSpPr>
            <p:spPr bwMode="auto">
              <a:xfrm>
                <a:off x="3117850" y="2867025"/>
                <a:ext cx="19050" cy="30163"/>
              </a:xfrm>
              <a:custGeom>
                <a:avLst/>
                <a:gdLst>
                  <a:gd name="T0" fmla="*/ 0 w 6"/>
                  <a:gd name="T1" fmla="*/ 1 h 9"/>
                  <a:gd name="T2" fmla="*/ 4 w 6"/>
                  <a:gd name="T3" fmla="*/ 9 h 9"/>
                  <a:gd name="T4" fmla="*/ 5 w 6"/>
                  <a:gd name="T5" fmla="*/ 9 h 9"/>
                  <a:gd name="T6" fmla="*/ 6 w 6"/>
                  <a:gd name="T7" fmla="*/ 8 h 9"/>
                  <a:gd name="T8" fmla="*/ 2 w 6"/>
                  <a:gd name="T9" fmla="*/ 0 h 9"/>
                  <a:gd name="T10" fmla="*/ 0 w 6"/>
                  <a:gd name="T11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9">
                    <a:moveTo>
                      <a:pt x="0" y="1"/>
                    </a:moveTo>
                    <a:cubicBezTo>
                      <a:pt x="2" y="4"/>
                      <a:pt x="0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6" y="8"/>
                      <a:pt x="6" y="8"/>
                    </a:cubicBezTo>
                    <a:cubicBezTo>
                      <a:pt x="6" y="5"/>
                      <a:pt x="4" y="2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1" name="išļíḍé"/>
              <p:cNvSpPr/>
              <p:nvPr/>
            </p:nvSpPr>
            <p:spPr bwMode="auto">
              <a:xfrm>
                <a:off x="3117850" y="2860675"/>
                <a:ext cx="92075" cy="131763"/>
              </a:xfrm>
              <a:custGeom>
                <a:avLst/>
                <a:gdLst>
                  <a:gd name="T0" fmla="*/ 9 w 28"/>
                  <a:gd name="T1" fmla="*/ 4 h 40"/>
                  <a:gd name="T2" fmla="*/ 15 w 28"/>
                  <a:gd name="T3" fmla="*/ 7 h 40"/>
                  <a:gd name="T4" fmla="*/ 7 w 28"/>
                  <a:gd name="T5" fmla="*/ 14 h 40"/>
                  <a:gd name="T6" fmla="*/ 0 w 28"/>
                  <a:gd name="T7" fmla="*/ 24 h 40"/>
                  <a:gd name="T8" fmla="*/ 6 w 28"/>
                  <a:gd name="T9" fmla="*/ 29 h 40"/>
                  <a:gd name="T10" fmla="*/ 12 w 28"/>
                  <a:gd name="T11" fmla="*/ 15 h 40"/>
                  <a:gd name="T12" fmla="*/ 23 w 28"/>
                  <a:gd name="T13" fmla="*/ 13 h 40"/>
                  <a:gd name="T14" fmla="*/ 18 w 28"/>
                  <a:gd name="T15" fmla="*/ 18 h 40"/>
                  <a:gd name="T16" fmla="*/ 16 w 28"/>
                  <a:gd name="T17" fmla="*/ 18 h 40"/>
                  <a:gd name="T18" fmla="*/ 15 w 28"/>
                  <a:gd name="T19" fmla="*/ 18 h 40"/>
                  <a:gd name="T20" fmla="*/ 11 w 28"/>
                  <a:gd name="T21" fmla="*/ 24 h 40"/>
                  <a:gd name="T22" fmla="*/ 16 w 28"/>
                  <a:gd name="T23" fmla="*/ 20 h 40"/>
                  <a:gd name="T24" fmla="*/ 16 w 28"/>
                  <a:gd name="T25" fmla="*/ 25 h 40"/>
                  <a:gd name="T26" fmla="*/ 16 w 28"/>
                  <a:gd name="T27" fmla="*/ 26 h 40"/>
                  <a:gd name="T28" fmla="*/ 17 w 28"/>
                  <a:gd name="T29" fmla="*/ 28 h 40"/>
                  <a:gd name="T30" fmla="*/ 9 w 28"/>
                  <a:gd name="T31" fmla="*/ 31 h 40"/>
                  <a:gd name="T32" fmla="*/ 12 w 28"/>
                  <a:gd name="T33" fmla="*/ 33 h 40"/>
                  <a:gd name="T34" fmla="*/ 13 w 28"/>
                  <a:gd name="T35" fmla="*/ 33 h 40"/>
                  <a:gd name="T36" fmla="*/ 19 w 28"/>
                  <a:gd name="T37" fmla="*/ 31 h 40"/>
                  <a:gd name="T38" fmla="*/ 11 w 28"/>
                  <a:gd name="T39" fmla="*/ 37 h 40"/>
                  <a:gd name="T40" fmla="*/ 23 w 28"/>
                  <a:gd name="T41" fmla="*/ 34 h 40"/>
                  <a:gd name="T42" fmla="*/ 22 w 28"/>
                  <a:gd name="T43" fmla="*/ 29 h 40"/>
                  <a:gd name="T44" fmla="*/ 23 w 28"/>
                  <a:gd name="T45" fmla="*/ 29 h 40"/>
                  <a:gd name="T46" fmla="*/ 27 w 28"/>
                  <a:gd name="T47" fmla="*/ 29 h 40"/>
                  <a:gd name="T48" fmla="*/ 28 w 28"/>
                  <a:gd name="T49" fmla="*/ 28 h 40"/>
                  <a:gd name="T50" fmla="*/ 26 w 28"/>
                  <a:gd name="T51" fmla="*/ 25 h 40"/>
                  <a:gd name="T52" fmla="*/ 21 w 28"/>
                  <a:gd name="T53" fmla="*/ 25 h 40"/>
                  <a:gd name="T54" fmla="*/ 20 w 28"/>
                  <a:gd name="T55" fmla="*/ 27 h 40"/>
                  <a:gd name="T56" fmla="*/ 18 w 28"/>
                  <a:gd name="T57" fmla="*/ 26 h 40"/>
                  <a:gd name="T58" fmla="*/ 21 w 28"/>
                  <a:gd name="T59" fmla="*/ 22 h 40"/>
                  <a:gd name="T60" fmla="*/ 20 w 28"/>
                  <a:gd name="T61" fmla="*/ 19 h 40"/>
                  <a:gd name="T62" fmla="*/ 23 w 28"/>
                  <a:gd name="T63" fmla="*/ 19 h 40"/>
                  <a:gd name="T64" fmla="*/ 26 w 28"/>
                  <a:gd name="T65" fmla="*/ 15 h 40"/>
                  <a:gd name="T66" fmla="*/ 26 w 28"/>
                  <a:gd name="T67" fmla="*/ 14 h 40"/>
                  <a:gd name="T68" fmla="*/ 21 w 28"/>
                  <a:gd name="T69" fmla="*/ 8 h 40"/>
                  <a:gd name="T70" fmla="*/ 18 w 28"/>
                  <a:gd name="T71" fmla="*/ 7 h 40"/>
                  <a:gd name="T72" fmla="*/ 25 w 28"/>
                  <a:gd name="T73" fmla="*/ 2 h 40"/>
                  <a:gd name="T74" fmla="*/ 21 w 28"/>
                  <a:gd name="T75" fmla="*/ 0 h 40"/>
                  <a:gd name="T76" fmla="*/ 19 w 28"/>
                  <a:gd name="T77" fmla="*/ 0 h 40"/>
                  <a:gd name="T78" fmla="*/ 9 w 28"/>
                  <a:gd name="T79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8" h="40">
                    <a:moveTo>
                      <a:pt x="9" y="4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3" y="9"/>
                      <a:pt x="9" y="12"/>
                      <a:pt x="7" y="14"/>
                    </a:cubicBezTo>
                    <a:cubicBezTo>
                      <a:pt x="6" y="15"/>
                      <a:pt x="0" y="23"/>
                      <a:pt x="0" y="24"/>
                    </a:cubicBezTo>
                    <a:cubicBezTo>
                      <a:pt x="0" y="28"/>
                      <a:pt x="3" y="29"/>
                      <a:pt x="6" y="29"/>
                    </a:cubicBezTo>
                    <a:cubicBezTo>
                      <a:pt x="7" y="21"/>
                      <a:pt x="9" y="19"/>
                      <a:pt x="12" y="15"/>
                    </a:cubicBezTo>
                    <a:cubicBezTo>
                      <a:pt x="15" y="11"/>
                      <a:pt x="19" y="6"/>
                      <a:pt x="23" y="13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2" y="18"/>
                      <a:pt x="11" y="21"/>
                      <a:pt x="11" y="24"/>
                    </a:cubicBezTo>
                    <a:cubicBezTo>
                      <a:pt x="14" y="23"/>
                      <a:pt x="14" y="21"/>
                      <a:pt x="16" y="20"/>
                    </a:cubicBezTo>
                    <a:cubicBezTo>
                      <a:pt x="18" y="20"/>
                      <a:pt x="16" y="23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7" y="27"/>
                      <a:pt x="17" y="28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2"/>
                      <a:pt x="10" y="33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14" y="33"/>
                      <a:pt x="17" y="31"/>
                      <a:pt x="19" y="31"/>
                    </a:cubicBezTo>
                    <a:cubicBezTo>
                      <a:pt x="19" y="35"/>
                      <a:pt x="12" y="34"/>
                      <a:pt x="11" y="37"/>
                    </a:cubicBezTo>
                    <a:cubicBezTo>
                      <a:pt x="17" y="37"/>
                      <a:pt x="20" y="40"/>
                      <a:pt x="23" y="34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5" y="29"/>
                      <a:pt x="26" y="29"/>
                      <a:pt x="27" y="29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6"/>
                      <a:pt x="28" y="25"/>
                      <a:pt x="26" y="25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4" y="17"/>
                      <a:pt x="26" y="17"/>
                      <a:pt x="26" y="15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1"/>
                      <a:pt x="23" y="9"/>
                      <a:pt x="21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9" y="5"/>
                      <a:pt x="25" y="4"/>
                      <a:pt x="25" y="2"/>
                    </a:cubicBezTo>
                    <a:cubicBezTo>
                      <a:pt x="25" y="0"/>
                      <a:pt x="23" y="0"/>
                      <a:pt x="21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0"/>
                      <a:pt x="15" y="4"/>
                      <a:pt x="9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2" name="îSḷîḍè"/>
              <p:cNvSpPr/>
              <p:nvPr/>
            </p:nvSpPr>
            <p:spPr bwMode="auto">
              <a:xfrm>
                <a:off x="2935288" y="2916238"/>
                <a:ext cx="128588" cy="146050"/>
              </a:xfrm>
              <a:custGeom>
                <a:avLst/>
                <a:gdLst>
                  <a:gd name="T0" fmla="*/ 19 w 39"/>
                  <a:gd name="T1" fmla="*/ 9 h 44"/>
                  <a:gd name="T2" fmla="*/ 14 w 39"/>
                  <a:gd name="T3" fmla="*/ 12 h 44"/>
                  <a:gd name="T4" fmla="*/ 12 w 39"/>
                  <a:gd name="T5" fmla="*/ 15 h 44"/>
                  <a:gd name="T6" fmla="*/ 10 w 39"/>
                  <a:gd name="T7" fmla="*/ 24 h 44"/>
                  <a:gd name="T8" fmla="*/ 8 w 39"/>
                  <a:gd name="T9" fmla="*/ 12 h 44"/>
                  <a:gd name="T10" fmla="*/ 4 w 39"/>
                  <a:gd name="T11" fmla="*/ 11 h 44"/>
                  <a:gd name="T12" fmla="*/ 5 w 39"/>
                  <a:gd name="T13" fmla="*/ 15 h 44"/>
                  <a:gd name="T14" fmla="*/ 8 w 39"/>
                  <a:gd name="T15" fmla="*/ 29 h 44"/>
                  <a:gd name="T16" fmla="*/ 16 w 39"/>
                  <a:gd name="T17" fmla="*/ 37 h 44"/>
                  <a:gd name="T18" fmla="*/ 23 w 39"/>
                  <a:gd name="T19" fmla="*/ 39 h 44"/>
                  <a:gd name="T20" fmla="*/ 18 w 39"/>
                  <a:gd name="T21" fmla="*/ 26 h 44"/>
                  <a:gd name="T22" fmla="*/ 17 w 39"/>
                  <a:gd name="T23" fmla="*/ 17 h 44"/>
                  <a:gd name="T24" fmla="*/ 19 w 39"/>
                  <a:gd name="T25" fmla="*/ 25 h 44"/>
                  <a:gd name="T26" fmla="*/ 21 w 39"/>
                  <a:gd name="T27" fmla="*/ 33 h 44"/>
                  <a:gd name="T28" fmla="*/ 33 w 39"/>
                  <a:gd name="T29" fmla="*/ 32 h 44"/>
                  <a:gd name="T30" fmla="*/ 36 w 39"/>
                  <a:gd name="T31" fmla="*/ 26 h 44"/>
                  <a:gd name="T32" fmla="*/ 37 w 39"/>
                  <a:gd name="T33" fmla="*/ 11 h 44"/>
                  <a:gd name="T34" fmla="*/ 33 w 39"/>
                  <a:gd name="T35" fmla="*/ 10 h 44"/>
                  <a:gd name="T36" fmla="*/ 17 w 39"/>
                  <a:gd name="T37" fmla="*/ 0 h 44"/>
                  <a:gd name="T38" fmla="*/ 15 w 39"/>
                  <a:gd name="T39" fmla="*/ 1 h 44"/>
                  <a:gd name="T40" fmla="*/ 14 w 39"/>
                  <a:gd name="T41" fmla="*/ 24 h 44"/>
                  <a:gd name="T42" fmla="*/ 16 w 39"/>
                  <a:gd name="T43" fmla="*/ 25 h 44"/>
                  <a:gd name="T44" fmla="*/ 14 w 39"/>
                  <a:gd name="T45" fmla="*/ 27 h 44"/>
                  <a:gd name="T46" fmla="*/ 13 w 39"/>
                  <a:gd name="T47" fmla="*/ 19 h 44"/>
                  <a:gd name="T48" fmla="*/ 12 w 39"/>
                  <a:gd name="T49" fmla="*/ 21 h 44"/>
                  <a:gd name="T50" fmla="*/ 14 w 39"/>
                  <a:gd name="T51" fmla="*/ 34 h 44"/>
                  <a:gd name="T52" fmla="*/ 12 w 39"/>
                  <a:gd name="T53" fmla="*/ 32 h 44"/>
                  <a:gd name="T54" fmla="*/ 25 w 39"/>
                  <a:gd name="T55" fmla="*/ 22 h 44"/>
                  <a:gd name="T56" fmla="*/ 24 w 39"/>
                  <a:gd name="T57" fmla="*/ 24 h 44"/>
                  <a:gd name="T58" fmla="*/ 21 w 39"/>
                  <a:gd name="T59" fmla="*/ 13 h 44"/>
                  <a:gd name="T60" fmla="*/ 20 w 39"/>
                  <a:gd name="T61" fmla="*/ 14 h 44"/>
                  <a:gd name="T62" fmla="*/ 30 w 39"/>
                  <a:gd name="T63" fmla="*/ 13 h 44"/>
                  <a:gd name="T64" fmla="*/ 30 w 39"/>
                  <a:gd name="T65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4">
                    <a:moveTo>
                      <a:pt x="15" y="1"/>
                    </a:moveTo>
                    <a:cubicBezTo>
                      <a:pt x="15" y="3"/>
                      <a:pt x="19" y="7"/>
                      <a:pt x="19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9"/>
                      <a:pt x="12" y="10"/>
                      <a:pt x="14" y="12"/>
                    </a:cubicBezTo>
                    <a:cubicBezTo>
                      <a:pt x="16" y="13"/>
                      <a:pt x="17" y="13"/>
                      <a:pt x="16" y="16"/>
                    </a:cubicBezTo>
                    <a:cubicBezTo>
                      <a:pt x="15" y="16"/>
                      <a:pt x="13" y="15"/>
                      <a:pt x="12" y="15"/>
                    </a:cubicBezTo>
                    <a:cubicBezTo>
                      <a:pt x="11" y="15"/>
                      <a:pt x="10" y="15"/>
                      <a:pt x="10" y="16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6" y="24"/>
                      <a:pt x="8" y="19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8"/>
                      <a:pt x="4" y="10"/>
                      <a:pt x="4" y="11"/>
                    </a:cubicBezTo>
                    <a:cubicBezTo>
                      <a:pt x="4" y="12"/>
                      <a:pt x="5" y="12"/>
                      <a:pt x="5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20"/>
                      <a:pt x="0" y="33"/>
                      <a:pt x="4" y="33"/>
                    </a:cubicBezTo>
                    <a:cubicBezTo>
                      <a:pt x="6" y="33"/>
                      <a:pt x="7" y="30"/>
                      <a:pt x="8" y="29"/>
                    </a:cubicBezTo>
                    <a:cubicBezTo>
                      <a:pt x="8" y="32"/>
                      <a:pt x="6" y="44"/>
                      <a:pt x="11" y="44"/>
                    </a:cubicBezTo>
                    <a:cubicBezTo>
                      <a:pt x="14" y="44"/>
                      <a:pt x="15" y="39"/>
                      <a:pt x="16" y="37"/>
                    </a:cubicBezTo>
                    <a:cubicBezTo>
                      <a:pt x="18" y="37"/>
                      <a:pt x="19" y="40"/>
                      <a:pt x="21" y="40"/>
                    </a:cubicBezTo>
                    <a:cubicBezTo>
                      <a:pt x="22" y="40"/>
                      <a:pt x="23" y="40"/>
                      <a:pt x="23" y="39"/>
                    </a:cubicBezTo>
                    <a:cubicBezTo>
                      <a:pt x="23" y="37"/>
                      <a:pt x="18" y="36"/>
                      <a:pt x="17" y="31"/>
                    </a:cubicBezTo>
                    <a:cubicBezTo>
                      <a:pt x="17" y="28"/>
                      <a:pt x="18" y="28"/>
                      <a:pt x="18" y="26"/>
                    </a:cubicBezTo>
                    <a:cubicBezTo>
                      <a:pt x="17" y="24"/>
                      <a:pt x="17" y="22"/>
                      <a:pt x="17" y="20"/>
                    </a:cubicBezTo>
                    <a:cubicBezTo>
                      <a:pt x="17" y="19"/>
                      <a:pt x="17" y="18"/>
                      <a:pt x="17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8" y="28"/>
                      <a:pt x="18" y="28"/>
                    </a:cubicBezTo>
                    <a:cubicBezTo>
                      <a:pt x="18" y="29"/>
                      <a:pt x="21" y="33"/>
                      <a:pt x="21" y="33"/>
                    </a:cubicBezTo>
                    <a:cubicBezTo>
                      <a:pt x="24" y="33"/>
                      <a:pt x="28" y="27"/>
                      <a:pt x="28" y="27"/>
                    </a:cubicBezTo>
                    <a:cubicBezTo>
                      <a:pt x="30" y="27"/>
                      <a:pt x="31" y="31"/>
                      <a:pt x="33" y="32"/>
                    </a:cubicBezTo>
                    <a:cubicBezTo>
                      <a:pt x="35" y="35"/>
                      <a:pt x="35" y="35"/>
                      <a:pt x="39" y="37"/>
                    </a:cubicBezTo>
                    <a:cubicBezTo>
                      <a:pt x="38" y="34"/>
                      <a:pt x="37" y="29"/>
                      <a:pt x="36" y="26"/>
                    </a:cubicBezTo>
                    <a:cubicBezTo>
                      <a:pt x="35" y="23"/>
                      <a:pt x="33" y="20"/>
                      <a:pt x="32" y="17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0" y="6"/>
                      <a:pt x="27" y="9"/>
                      <a:pt x="25" y="5"/>
                    </a:cubicBezTo>
                    <a:cubicBezTo>
                      <a:pt x="24" y="2"/>
                      <a:pt x="20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5" y="0"/>
                      <a:pt x="15" y="1"/>
                    </a:cubicBezTo>
                    <a:close/>
                    <a:moveTo>
                      <a:pt x="14" y="27"/>
                    </a:moveTo>
                    <a:cubicBezTo>
                      <a:pt x="14" y="25"/>
                      <a:pt x="13" y="24"/>
                      <a:pt x="14" y="24"/>
                    </a:cubicBezTo>
                    <a:cubicBezTo>
                      <a:pt x="15" y="23"/>
                      <a:pt x="15" y="22"/>
                      <a:pt x="16" y="23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6" y="26"/>
                      <a:pt x="15" y="27"/>
                      <a:pt x="15" y="27"/>
                    </a:cubicBezTo>
                    <a:cubicBezTo>
                      <a:pt x="15" y="27"/>
                      <a:pt x="14" y="28"/>
                      <a:pt x="14" y="27"/>
                    </a:cubicBezTo>
                    <a:close/>
                    <a:moveTo>
                      <a:pt x="12" y="21"/>
                    </a:moveTo>
                    <a:cubicBezTo>
                      <a:pt x="12" y="20"/>
                      <a:pt x="12" y="20"/>
                      <a:pt x="13" y="19"/>
                    </a:cubicBezTo>
                    <a:cubicBezTo>
                      <a:pt x="13" y="19"/>
                      <a:pt x="14" y="19"/>
                      <a:pt x="14" y="20"/>
                    </a:cubicBezTo>
                    <a:cubicBezTo>
                      <a:pt x="14" y="22"/>
                      <a:pt x="13" y="22"/>
                      <a:pt x="12" y="21"/>
                    </a:cubicBezTo>
                    <a:close/>
                    <a:moveTo>
                      <a:pt x="12" y="32"/>
                    </a:moveTo>
                    <a:cubicBezTo>
                      <a:pt x="13" y="32"/>
                      <a:pt x="14" y="33"/>
                      <a:pt x="14" y="34"/>
                    </a:cubicBezTo>
                    <a:cubicBezTo>
                      <a:pt x="13" y="34"/>
                      <a:pt x="13" y="36"/>
                      <a:pt x="13" y="36"/>
                    </a:cubicBezTo>
                    <a:cubicBezTo>
                      <a:pt x="12" y="36"/>
                      <a:pt x="12" y="32"/>
                      <a:pt x="12" y="32"/>
                    </a:cubicBezTo>
                    <a:close/>
                    <a:moveTo>
                      <a:pt x="24" y="24"/>
                    </a:moveTo>
                    <a:cubicBezTo>
                      <a:pt x="23" y="24"/>
                      <a:pt x="23" y="23"/>
                      <a:pt x="25" y="22"/>
                    </a:cubicBezTo>
                    <a:cubicBezTo>
                      <a:pt x="26" y="21"/>
                      <a:pt x="26" y="22"/>
                      <a:pt x="26" y="23"/>
                    </a:cubicBezTo>
                    <a:cubicBezTo>
                      <a:pt x="25" y="24"/>
                      <a:pt x="24" y="25"/>
                      <a:pt x="24" y="24"/>
                    </a:cubicBezTo>
                    <a:close/>
                    <a:moveTo>
                      <a:pt x="20" y="14"/>
                    </a:moveTo>
                    <a:cubicBezTo>
                      <a:pt x="20" y="14"/>
                      <a:pt x="21" y="14"/>
                      <a:pt x="21" y="13"/>
                    </a:cubicBezTo>
                    <a:cubicBezTo>
                      <a:pt x="22" y="13"/>
                      <a:pt x="22" y="14"/>
                      <a:pt x="22" y="15"/>
                    </a:cubicBezTo>
                    <a:cubicBezTo>
                      <a:pt x="21" y="16"/>
                      <a:pt x="21" y="15"/>
                      <a:pt x="20" y="14"/>
                    </a:cubicBezTo>
                    <a:close/>
                    <a:moveTo>
                      <a:pt x="30" y="14"/>
                    </a:moveTo>
                    <a:cubicBezTo>
                      <a:pt x="30" y="13"/>
                      <a:pt x="30" y="13"/>
                      <a:pt x="30" y="13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3" name="î$ḻïḑê"/>
              <p:cNvSpPr/>
              <p:nvPr/>
            </p:nvSpPr>
            <p:spPr bwMode="auto">
              <a:xfrm>
                <a:off x="3586163" y="3059113"/>
                <a:ext cx="95250" cy="100013"/>
              </a:xfrm>
              <a:custGeom>
                <a:avLst/>
                <a:gdLst>
                  <a:gd name="T0" fmla="*/ 17 w 29"/>
                  <a:gd name="T1" fmla="*/ 8 h 30"/>
                  <a:gd name="T2" fmla="*/ 10 w 29"/>
                  <a:gd name="T3" fmla="*/ 1 h 30"/>
                  <a:gd name="T4" fmla="*/ 9 w 29"/>
                  <a:gd name="T5" fmla="*/ 5 h 30"/>
                  <a:gd name="T6" fmla="*/ 9 w 29"/>
                  <a:gd name="T7" fmla="*/ 6 h 30"/>
                  <a:gd name="T8" fmla="*/ 6 w 29"/>
                  <a:gd name="T9" fmla="*/ 12 h 30"/>
                  <a:gd name="T10" fmla="*/ 1 w 29"/>
                  <a:gd name="T11" fmla="*/ 9 h 30"/>
                  <a:gd name="T12" fmla="*/ 0 w 29"/>
                  <a:gd name="T13" fmla="*/ 10 h 30"/>
                  <a:gd name="T14" fmla="*/ 0 w 29"/>
                  <a:gd name="T15" fmla="*/ 11 h 30"/>
                  <a:gd name="T16" fmla="*/ 4 w 29"/>
                  <a:gd name="T17" fmla="*/ 16 h 30"/>
                  <a:gd name="T18" fmla="*/ 6 w 29"/>
                  <a:gd name="T19" fmla="*/ 16 h 30"/>
                  <a:gd name="T20" fmla="*/ 15 w 29"/>
                  <a:gd name="T21" fmla="*/ 13 h 30"/>
                  <a:gd name="T22" fmla="*/ 21 w 29"/>
                  <a:gd name="T23" fmla="*/ 16 h 30"/>
                  <a:gd name="T24" fmla="*/ 27 w 29"/>
                  <a:gd name="T25" fmla="*/ 20 h 30"/>
                  <a:gd name="T26" fmla="*/ 27 w 29"/>
                  <a:gd name="T27" fmla="*/ 20 h 30"/>
                  <a:gd name="T28" fmla="*/ 29 w 29"/>
                  <a:gd name="T29" fmla="*/ 19 h 30"/>
                  <a:gd name="T30" fmla="*/ 26 w 29"/>
                  <a:gd name="T31" fmla="*/ 13 h 30"/>
                  <a:gd name="T32" fmla="*/ 26 w 29"/>
                  <a:gd name="T33" fmla="*/ 11 h 30"/>
                  <a:gd name="T34" fmla="*/ 26 w 29"/>
                  <a:gd name="T35" fmla="*/ 10 h 30"/>
                  <a:gd name="T36" fmla="*/ 24 w 29"/>
                  <a:gd name="T37" fmla="*/ 13 h 30"/>
                  <a:gd name="T38" fmla="*/ 24 w 29"/>
                  <a:gd name="T39" fmla="*/ 14 h 30"/>
                  <a:gd name="T40" fmla="*/ 20 w 29"/>
                  <a:gd name="T41" fmla="*/ 10 h 30"/>
                  <a:gd name="T42" fmla="*/ 29 w 29"/>
                  <a:gd name="T43" fmla="*/ 2 h 30"/>
                  <a:gd name="T44" fmla="*/ 28 w 29"/>
                  <a:gd name="T45" fmla="*/ 0 h 30"/>
                  <a:gd name="T46" fmla="*/ 27 w 29"/>
                  <a:gd name="T47" fmla="*/ 0 h 30"/>
                  <a:gd name="T48" fmla="*/ 17 w 29"/>
                  <a:gd name="T49" fmla="*/ 8 h 30"/>
                  <a:gd name="T50" fmla="*/ 7 w 29"/>
                  <a:gd name="T51" fmla="*/ 27 h 30"/>
                  <a:gd name="T52" fmla="*/ 9 w 29"/>
                  <a:gd name="T53" fmla="*/ 23 h 30"/>
                  <a:gd name="T54" fmla="*/ 10 w 29"/>
                  <a:gd name="T55" fmla="*/ 17 h 30"/>
                  <a:gd name="T56" fmla="*/ 14 w 29"/>
                  <a:gd name="T57" fmla="*/ 18 h 30"/>
                  <a:gd name="T58" fmla="*/ 14 w 29"/>
                  <a:gd name="T59" fmla="*/ 25 h 30"/>
                  <a:gd name="T60" fmla="*/ 11 w 29"/>
                  <a:gd name="T61" fmla="*/ 30 h 30"/>
                  <a:gd name="T62" fmla="*/ 7 w 29"/>
                  <a:gd name="T63" fmla="*/ 29 h 30"/>
                  <a:gd name="T64" fmla="*/ 7 w 29"/>
                  <a:gd name="T65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30">
                    <a:moveTo>
                      <a:pt x="17" y="8"/>
                    </a:moveTo>
                    <a:cubicBezTo>
                      <a:pt x="14" y="8"/>
                      <a:pt x="11" y="2"/>
                      <a:pt x="10" y="1"/>
                    </a:cubicBezTo>
                    <a:cubicBezTo>
                      <a:pt x="9" y="2"/>
                      <a:pt x="9" y="3"/>
                      <a:pt x="9" y="5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8"/>
                      <a:pt x="17" y="12"/>
                      <a:pt x="6" y="12"/>
                    </a:cubicBezTo>
                    <a:cubicBezTo>
                      <a:pt x="5" y="12"/>
                      <a:pt x="4" y="9"/>
                      <a:pt x="1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6"/>
                      <a:pt x="4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10" y="16"/>
                      <a:pt x="13" y="14"/>
                      <a:pt x="15" y="13"/>
                    </a:cubicBezTo>
                    <a:cubicBezTo>
                      <a:pt x="17" y="14"/>
                      <a:pt x="19" y="14"/>
                      <a:pt x="21" y="16"/>
                    </a:cubicBezTo>
                    <a:cubicBezTo>
                      <a:pt x="22" y="16"/>
                      <a:pt x="26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8" y="20"/>
                      <a:pt x="28" y="19"/>
                      <a:pt x="29" y="19"/>
                    </a:cubicBezTo>
                    <a:cubicBezTo>
                      <a:pt x="29" y="16"/>
                      <a:pt x="28" y="15"/>
                      <a:pt x="26" y="13"/>
                    </a:cubicBezTo>
                    <a:cubicBezTo>
                      <a:pt x="26" y="13"/>
                      <a:pt x="26" y="11"/>
                      <a:pt x="26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9" y="6"/>
                      <a:pt x="29" y="2"/>
                    </a:cubicBezTo>
                    <a:cubicBezTo>
                      <a:pt x="29" y="0"/>
                      <a:pt x="29" y="1"/>
                      <a:pt x="28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1" y="8"/>
                      <a:pt x="17" y="8"/>
                    </a:cubicBezTo>
                    <a:close/>
                    <a:moveTo>
                      <a:pt x="7" y="27"/>
                    </a:moveTo>
                    <a:cubicBezTo>
                      <a:pt x="7" y="26"/>
                      <a:pt x="9" y="24"/>
                      <a:pt x="9" y="23"/>
                    </a:cubicBezTo>
                    <a:cubicBezTo>
                      <a:pt x="10" y="21"/>
                      <a:pt x="10" y="19"/>
                      <a:pt x="10" y="17"/>
                    </a:cubicBezTo>
                    <a:cubicBezTo>
                      <a:pt x="11" y="16"/>
                      <a:pt x="12" y="16"/>
                      <a:pt x="14" y="18"/>
                    </a:cubicBezTo>
                    <a:cubicBezTo>
                      <a:pt x="14" y="22"/>
                      <a:pt x="15" y="21"/>
                      <a:pt x="14" y="25"/>
                    </a:cubicBezTo>
                    <a:cubicBezTo>
                      <a:pt x="14" y="27"/>
                      <a:pt x="13" y="30"/>
                      <a:pt x="11" y="30"/>
                    </a:cubicBezTo>
                    <a:cubicBezTo>
                      <a:pt x="9" y="30"/>
                      <a:pt x="8" y="30"/>
                      <a:pt x="7" y="29"/>
                    </a:cubicBez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4" name="ïṡlïḑé"/>
              <p:cNvSpPr/>
              <p:nvPr/>
            </p:nvSpPr>
            <p:spPr bwMode="auto">
              <a:xfrm>
                <a:off x="2806700" y="3025775"/>
                <a:ext cx="142875" cy="146050"/>
              </a:xfrm>
              <a:custGeom>
                <a:avLst/>
                <a:gdLst>
                  <a:gd name="T0" fmla="*/ 5 w 43"/>
                  <a:gd name="T1" fmla="*/ 14 h 44"/>
                  <a:gd name="T2" fmla="*/ 12 w 43"/>
                  <a:gd name="T3" fmla="*/ 3 h 44"/>
                  <a:gd name="T4" fmla="*/ 33 w 43"/>
                  <a:gd name="T5" fmla="*/ 25 h 44"/>
                  <a:gd name="T6" fmla="*/ 28 w 43"/>
                  <a:gd name="T7" fmla="*/ 28 h 44"/>
                  <a:gd name="T8" fmla="*/ 28 w 43"/>
                  <a:gd name="T9" fmla="*/ 30 h 44"/>
                  <a:gd name="T10" fmla="*/ 25 w 43"/>
                  <a:gd name="T11" fmla="*/ 32 h 44"/>
                  <a:gd name="T12" fmla="*/ 26 w 43"/>
                  <a:gd name="T13" fmla="*/ 33 h 44"/>
                  <a:gd name="T14" fmla="*/ 20 w 43"/>
                  <a:gd name="T15" fmla="*/ 38 h 44"/>
                  <a:gd name="T16" fmla="*/ 19 w 43"/>
                  <a:gd name="T17" fmla="*/ 38 h 44"/>
                  <a:gd name="T18" fmla="*/ 9 w 43"/>
                  <a:gd name="T19" fmla="*/ 26 h 44"/>
                  <a:gd name="T20" fmla="*/ 13 w 43"/>
                  <a:gd name="T21" fmla="*/ 20 h 44"/>
                  <a:gd name="T22" fmla="*/ 13 w 43"/>
                  <a:gd name="T23" fmla="*/ 21 h 44"/>
                  <a:gd name="T24" fmla="*/ 12 w 43"/>
                  <a:gd name="T25" fmla="*/ 27 h 44"/>
                  <a:gd name="T26" fmla="*/ 14 w 43"/>
                  <a:gd name="T27" fmla="*/ 30 h 44"/>
                  <a:gd name="T28" fmla="*/ 18 w 43"/>
                  <a:gd name="T29" fmla="*/ 29 h 44"/>
                  <a:gd name="T30" fmla="*/ 18 w 43"/>
                  <a:gd name="T31" fmla="*/ 31 h 44"/>
                  <a:gd name="T32" fmla="*/ 22 w 43"/>
                  <a:gd name="T33" fmla="*/ 33 h 44"/>
                  <a:gd name="T34" fmla="*/ 27 w 43"/>
                  <a:gd name="T35" fmla="*/ 17 h 44"/>
                  <a:gd name="T36" fmla="*/ 25 w 43"/>
                  <a:gd name="T37" fmla="*/ 15 h 44"/>
                  <a:gd name="T38" fmla="*/ 16 w 43"/>
                  <a:gd name="T39" fmla="*/ 19 h 44"/>
                  <a:gd name="T40" fmla="*/ 12 w 43"/>
                  <a:gd name="T41" fmla="*/ 14 h 44"/>
                  <a:gd name="T42" fmla="*/ 11 w 43"/>
                  <a:gd name="T43" fmla="*/ 14 h 44"/>
                  <a:gd name="T44" fmla="*/ 7 w 43"/>
                  <a:gd name="T45" fmla="*/ 23 h 44"/>
                  <a:gd name="T46" fmla="*/ 5 w 43"/>
                  <a:gd name="T47" fmla="*/ 14 h 44"/>
                  <a:gd name="T48" fmla="*/ 0 w 43"/>
                  <a:gd name="T49" fmla="*/ 20 h 44"/>
                  <a:gd name="T50" fmla="*/ 10 w 43"/>
                  <a:gd name="T51" fmla="*/ 33 h 44"/>
                  <a:gd name="T52" fmla="*/ 21 w 43"/>
                  <a:gd name="T53" fmla="*/ 44 h 44"/>
                  <a:gd name="T54" fmla="*/ 21 w 43"/>
                  <a:gd name="T55" fmla="*/ 41 h 44"/>
                  <a:gd name="T56" fmla="*/ 23 w 43"/>
                  <a:gd name="T57" fmla="*/ 41 h 44"/>
                  <a:gd name="T58" fmla="*/ 28 w 43"/>
                  <a:gd name="T59" fmla="*/ 36 h 44"/>
                  <a:gd name="T60" fmla="*/ 36 w 43"/>
                  <a:gd name="T61" fmla="*/ 32 h 44"/>
                  <a:gd name="T62" fmla="*/ 30 w 43"/>
                  <a:gd name="T63" fmla="*/ 14 h 44"/>
                  <a:gd name="T64" fmla="*/ 13 w 43"/>
                  <a:gd name="T65" fmla="*/ 0 h 44"/>
                  <a:gd name="T66" fmla="*/ 0 w 43"/>
                  <a:gd name="T67" fmla="*/ 20 h 44"/>
                  <a:gd name="T68" fmla="*/ 23 w 43"/>
                  <a:gd name="T69" fmla="*/ 20 h 44"/>
                  <a:gd name="T70" fmla="*/ 24 w 43"/>
                  <a:gd name="T71" fmla="*/ 21 h 44"/>
                  <a:gd name="T72" fmla="*/ 25 w 43"/>
                  <a:gd name="T73" fmla="*/ 20 h 44"/>
                  <a:gd name="T74" fmla="*/ 23 w 43"/>
                  <a:gd name="T75" fmla="*/ 19 h 44"/>
                  <a:gd name="T76" fmla="*/ 23 w 43"/>
                  <a:gd name="T77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3" h="44">
                    <a:moveTo>
                      <a:pt x="5" y="14"/>
                    </a:moveTo>
                    <a:cubicBezTo>
                      <a:pt x="5" y="10"/>
                      <a:pt x="9" y="5"/>
                      <a:pt x="12" y="3"/>
                    </a:cubicBezTo>
                    <a:cubicBezTo>
                      <a:pt x="17" y="6"/>
                      <a:pt x="33" y="18"/>
                      <a:pt x="33" y="25"/>
                    </a:cubicBezTo>
                    <a:cubicBezTo>
                      <a:pt x="33" y="27"/>
                      <a:pt x="30" y="27"/>
                      <a:pt x="28" y="28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4" y="35"/>
                      <a:pt x="23" y="38"/>
                      <a:pt x="20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8" y="36"/>
                      <a:pt x="9" y="29"/>
                      <a:pt x="9" y="26"/>
                    </a:cubicBezTo>
                    <a:cubicBezTo>
                      <a:pt x="9" y="24"/>
                      <a:pt x="11" y="20"/>
                      <a:pt x="13" y="20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4"/>
                      <a:pt x="13" y="26"/>
                      <a:pt x="12" y="27"/>
                    </a:cubicBezTo>
                    <a:cubicBezTo>
                      <a:pt x="12" y="29"/>
                      <a:pt x="13" y="30"/>
                      <a:pt x="14" y="30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9" y="32"/>
                      <a:pt x="20" y="33"/>
                      <a:pt x="22" y="33"/>
                    </a:cubicBezTo>
                    <a:cubicBezTo>
                      <a:pt x="26" y="33"/>
                      <a:pt x="26" y="21"/>
                      <a:pt x="27" y="17"/>
                    </a:cubicBezTo>
                    <a:cubicBezTo>
                      <a:pt x="26" y="17"/>
                      <a:pt x="26" y="15"/>
                      <a:pt x="25" y="15"/>
                    </a:cubicBezTo>
                    <a:cubicBezTo>
                      <a:pt x="19" y="15"/>
                      <a:pt x="21" y="19"/>
                      <a:pt x="16" y="19"/>
                    </a:cubicBezTo>
                    <a:cubicBezTo>
                      <a:pt x="15" y="18"/>
                      <a:pt x="14" y="14"/>
                      <a:pt x="12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8" y="14"/>
                      <a:pt x="8" y="21"/>
                      <a:pt x="7" y="23"/>
                    </a:cubicBezTo>
                    <a:cubicBezTo>
                      <a:pt x="5" y="22"/>
                      <a:pt x="5" y="18"/>
                      <a:pt x="5" y="14"/>
                    </a:cubicBezTo>
                    <a:close/>
                    <a:moveTo>
                      <a:pt x="0" y="20"/>
                    </a:moveTo>
                    <a:cubicBezTo>
                      <a:pt x="0" y="28"/>
                      <a:pt x="6" y="29"/>
                      <a:pt x="10" y="33"/>
                    </a:cubicBezTo>
                    <a:cubicBezTo>
                      <a:pt x="14" y="37"/>
                      <a:pt x="14" y="44"/>
                      <a:pt x="21" y="44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5" y="41"/>
                      <a:pt x="28" y="37"/>
                      <a:pt x="28" y="36"/>
                    </a:cubicBezTo>
                    <a:cubicBezTo>
                      <a:pt x="30" y="32"/>
                      <a:pt x="29" y="32"/>
                      <a:pt x="36" y="32"/>
                    </a:cubicBezTo>
                    <a:cubicBezTo>
                      <a:pt x="43" y="21"/>
                      <a:pt x="36" y="20"/>
                      <a:pt x="30" y="14"/>
                    </a:cubicBezTo>
                    <a:cubicBezTo>
                      <a:pt x="27" y="10"/>
                      <a:pt x="18" y="0"/>
                      <a:pt x="13" y="0"/>
                    </a:cubicBezTo>
                    <a:cubicBezTo>
                      <a:pt x="7" y="0"/>
                      <a:pt x="0" y="13"/>
                      <a:pt x="0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1"/>
                      <a:pt x="24" y="21"/>
                    </a:cubicBezTo>
                    <a:cubicBezTo>
                      <a:pt x="24" y="21"/>
                      <a:pt x="25" y="21"/>
                      <a:pt x="25" y="20"/>
                    </a:cubicBezTo>
                    <a:cubicBezTo>
                      <a:pt x="25" y="20"/>
                      <a:pt x="24" y="19"/>
                      <a:pt x="23" y="19"/>
                    </a:cubicBezTo>
                    <a:cubicBezTo>
                      <a:pt x="23" y="19"/>
                      <a:pt x="23" y="20"/>
                      <a:pt x="23" y="2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5" name="íṥḻïḋe"/>
              <p:cNvSpPr/>
              <p:nvPr/>
            </p:nvSpPr>
            <p:spPr bwMode="auto">
              <a:xfrm>
                <a:off x="3189288" y="3128963"/>
                <a:ext cx="131763" cy="55563"/>
              </a:xfrm>
              <a:custGeom>
                <a:avLst/>
                <a:gdLst>
                  <a:gd name="T0" fmla="*/ 23 w 40"/>
                  <a:gd name="T1" fmla="*/ 17 h 17"/>
                  <a:gd name="T2" fmla="*/ 20 w 40"/>
                  <a:gd name="T3" fmla="*/ 10 h 17"/>
                  <a:gd name="T4" fmla="*/ 30 w 40"/>
                  <a:gd name="T5" fmla="*/ 6 h 17"/>
                  <a:gd name="T6" fmla="*/ 33 w 40"/>
                  <a:gd name="T7" fmla="*/ 6 h 17"/>
                  <a:gd name="T8" fmla="*/ 40 w 40"/>
                  <a:gd name="T9" fmla="*/ 6 h 17"/>
                  <a:gd name="T10" fmla="*/ 0 w 40"/>
                  <a:gd name="T11" fmla="*/ 0 h 17"/>
                  <a:gd name="T12" fmla="*/ 12 w 40"/>
                  <a:gd name="T13" fmla="*/ 8 h 17"/>
                  <a:gd name="T14" fmla="*/ 23 w 40"/>
                  <a:gd name="T1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17">
                    <a:moveTo>
                      <a:pt x="23" y="17"/>
                    </a:moveTo>
                    <a:cubicBezTo>
                      <a:pt x="22" y="14"/>
                      <a:pt x="20" y="13"/>
                      <a:pt x="20" y="10"/>
                    </a:cubicBezTo>
                    <a:cubicBezTo>
                      <a:pt x="20" y="7"/>
                      <a:pt x="27" y="6"/>
                      <a:pt x="30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5" y="4"/>
                      <a:pt x="9" y="0"/>
                      <a:pt x="0" y="0"/>
                    </a:cubicBezTo>
                    <a:cubicBezTo>
                      <a:pt x="1" y="1"/>
                      <a:pt x="10" y="6"/>
                      <a:pt x="12" y="8"/>
                    </a:cubicBezTo>
                    <a:cubicBezTo>
                      <a:pt x="16" y="10"/>
                      <a:pt x="20" y="15"/>
                      <a:pt x="23" y="1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6" name="ísļïḓê"/>
              <p:cNvSpPr/>
              <p:nvPr/>
            </p:nvSpPr>
            <p:spPr bwMode="auto">
              <a:xfrm>
                <a:off x="3657600" y="3175000"/>
                <a:ext cx="139700" cy="127000"/>
              </a:xfrm>
              <a:custGeom>
                <a:avLst/>
                <a:gdLst>
                  <a:gd name="T0" fmla="*/ 32 w 42"/>
                  <a:gd name="T1" fmla="*/ 3 h 38"/>
                  <a:gd name="T2" fmla="*/ 29 w 42"/>
                  <a:gd name="T3" fmla="*/ 7 h 38"/>
                  <a:gd name="T4" fmla="*/ 30 w 42"/>
                  <a:gd name="T5" fmla="*/ 9 h 38"/>
                  <a:gd name="T6" fmla="*/ 37 w 42"/>
                  <a:gd name="T7" fmla="*/ 5 h 38"/>
                  <a:gd name="T8" fmla="*/ 32 w 42"/>
                  <a:gd name="T9" fmla="*/ 3 h 38"/>
                  <a:gd name="T10" fmla="*/ 10 w 42"/>
                  <a:gd name="T11" fmla="*/ 15 h 38"/>
                  <a:gd name="T12" fmla="*/ 15 w 42"/>
                  <a:gd name="T13" fmla="*/ 9 h 38"/>
                  <a:gd name="T14" fmla="*/ 34 w 42"/>
                  <a:gd name="T15" fmla="*/ 17 h 38"/>
                  <a:gd name="T16" fmla="*/ 32 w 42"/>
                  <a:gd name="T17" fmla="*/ 14 h 38"/>
                  <a:gd name="T18" fmla="*/ 36 w 42"/>
                  <a:gd name="T19" fmla="*/ 9 h 38"/>
                  <a:gd name="T20" fmla="*/ 36 w 42"/>
                  <a:gd name="T21" fmla="*/ 14 h 38"/>
                  <a:gd name="T22" fmla="*/ 42 w 42"/>
                  <a:gd name="T23" fmla="*/ 22 h 38"/>
                  <a:gd name="T24" fmla="*/ 39 w 42"/>
                  <a:gd name="T25" fmla="*/ 25 h 38"/>
                  <a:gd name="T26" fmla="*/ 38 w 42"/>
                  <a:gd name="T27" fmla="*/ 25 h 38"/>
                  <a:gd name="T28" fmla="*/ 34 w 42"/>
                  <a:gd name="T29" fmla="*/ 21 h 38"/>
                  <a:gd name="T30" fmla="*/ 29 w 42"/>
                  <a:gd name="T31" fmla="*/ 18 h 38"/>
                  <a:gd name="T32" fmla="*/ 31 w 42"/>
                  <a:gd name="T33" fmla="*/ 24 h 38"/>
                  <a:gd name="T34" fmla="*/ 28 w 42"/>
                  <a:gd name="T35" fmla="*/ 30 h 38"/>
                  <a:gd name="T36" fmla="*/ 27 w 42"/>
                  <a:gd name="T37" fmla="*/ 30 h 38"/>
                  <a:gd name="T38" fmla="*/ 23 w 42"/>
                  <a:gd name="T39" fmla="*/ 27 h 38"/>
                  <a:gd name="T40" fmla="*/ 20 w 42"/>
                  <a:gd name="T41" fmla="*/ 28 h 38"/>
                  <a:gd name="T42" fmla="*/ 19 w 42"/>
                  <a:gd name="T43" fmla="*/ 28 h 38"/>
                  <a:gd name="T44" fmla="*/ 14 w 42"/>
                  <a:gd name="T45" fmla="*/ 29 h 38"/>
                  <a:gd name="T46" fmla="*/ 19 w 42"/>
                  <a:gd name="T47" fmla="*/ 36 h 38"/>
                  <a:gd name="T48" fmla="*/ 19 w 42"/>
                  <a:gd name="T49" fmla="*/ 36 h 38"/>
                  <a:gd name="T50" fmla="*/ 17 w 42"/>
                  <a:gd name="T51" fmla="*/ 38 h 38"/>
                  <a:gd name="T52" fmla="*/ 11 w 42"/>
                  <a:gd name="T53" fmla="*/ 32 h 38"/>
                  <a:gd name="T54" fmla="*/ 7 w 42"/>
                  <a:gd name="T55" fmla="*/ 34 h 38"/>
                  <a:gd name="T56" fmla="*/ 0 w 42"/>
                  <a:gd name="T57" fmla="*/ 26 h 38"/>
                  <a:gd name="T58" fmla="*/ 3 w 42"/>
                  <a:gd name="T59" fmla="*/ 20 h 38"/>
                  <a:gd name="T60" fmla="*/ 10 w 42"/>
                  <a:gd name="T61" fmla="*/ 30 h 38"/>
                  <a:gd name="T62" fmla="*/ 3 w 42"/>
                  <a:gd name="T63" fmla="*/ 17 h 38"/>
                  <a:gd name="T64" fmla="*/ 8 w 42"/>
                  <a:gd name="T65" fmla="*/ 21 h 38"/>
                  <a:gd name="T66" fmla="*/ 13 w 42"/>
                  <a:gd name="T67" fmla="*/ 27 h 38"/>
                  <a:gd name="T68" fmla="*/ 19 w 42"/>
                  <a:gd name="T69" fmla="*/ 25 h 38"/>
                  <a:gd name="T70" fmla="*/ 16 w 42"/>
                  <a:gd name="T71" fmla="*/ 21 h 38"/>
                  <a:gd name="T72" fmla="*/ 18 w 42"/>
                  <a:gd name="T73" fmla="*/ 20 h 38"/>
                  <a:gd name="T74" fmla="*/ 18 w 42"/>
                  <a:gd name="T75" fmla="*/ 20 h 38"/>
                  <a:gd name="T76" fmla="*/ 22 w 42"/>
                  <a:gd name="T77" fmla="*/ 24 h 38"/>
                  <a:gd name="T78" fmla="*/ 27 w 42"/>
                  <a:gd name="T79" fmla="*/ 26 h 38"/>
                  <a:gd name="T80" fmla="*/ 28 w 42"/>
                  <a:gd name="T81" fmla="*/ 25 h 38"/>
                  <a:gd name="T82" fmla="*/ 28 w 42"/>
                  <a:gd name="T83" fmla="*/ 22 h 38"/>
                  <a:gd name="T84" fmla="*/ 23 w 42"/>
                  <a:gd name="T85" fmla="*/ 18 h 38"/>
                  <a:gd name="T86" fmla="*/ 18 w 42"/>
                  <a:gd name="T87" fmla="*/ 15 h 38"/>
                  <a:gd name="T88" fmla="*/ 12 w 42"/>
                  <a:gd name="T89" fmla="*/ 19 h 38"/>
                  <a:gd name="T90" fmla="*/ 11 w 42"/>
                  <a:gd name="T91" fmla="*/ 18 h 38"/>
                  <a:gd name="T92" fmla="*/ 11 w 42"/>
                  <a:gd name="T93" fmla="*/ 17 h 38"/>
                  <a:gd name="T94" fmla="*/ 10 w 42"/>
                  <a:gd name="T95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38">
                    <a:moveTo>
                      <a:pt x="32" y="3"/>
                    </a:moveTo>
                    <a:cubicBezTo>
                      <a:pt x="31" y="4"/>
                      <a:pt x="29" y="6"/>
                      <a:pt x="29" y="7"/>
                    </a:cubicBezTo>
                    <a:cubicBezTo>
                      <a:pt x="29" y="9"/>
                      <a:pt x="29" y="9"/>
                      <a:pt x="30" y="9"/>
                    </a:cubicBezTo>
                    <a:cubicBezTo>
                      <a:pt x="33" y="8"/>
                      <a:pt x="35" y="7"/>
                      <a:pt x="37" y="5"/>
                    </a:cubicBezTo>
                    <a:cubicBezTo>
                      <a:pt x="42" y="0"/>
                      <a:pt x="35" y="3"/>
                      <a:pt x="32" y="3"/>
                    </a:cubicBezTo>
                    <a:close/>
                    <a:moveTo>
                      <a:pt x="10" y="15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20" y="12"/>
                      <a:pt x="28" y="16"/>
                      <a:pt x="34" y="1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2"/>
                      <a:pt x="34" y="9"/>
                      <a:pt x="36" y="9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8"/>
                      <a:pt x="42" y="17"/>
                      <a:pt x="42" y="22"/>
                    </a:cubicBezTo>
                    <a:cubicBezTo>
                      <a:pt x="42" y="23"/>
                      <a:pt x="40" y="25"/>
                      <a:pt x="39" y="25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6" y="25"/>
                      <a:pt x="35" y="22"/>
                      <a:pt x="34" y="21"/>
                    </a:cubicBezTo>
                    <a:cubicBezTo>
                      <a:pt x="33" y="20"/>
                      <a:pt x="31" y="19"/>
                      <a:pt x="29" y="18"/>
                    </a:cubicBezTo>
                    <a:cubicBezTo>
                      <a:pt x="30" y="20"/>
                      <a:pt x="31" y="21"/>
                      <a:pt x="31" y="24"/>
                    </a:cubicBezTo>
                    <a:cubicBezTo>
                      <a:pt x="31" y="26"/>
                      <a:pt x="30" y="30"/>
                      <a:pt x="28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5" y="30"/>
                      <a:pt x="25" y="27"/>
                      <a:pt x="23" y="27"/>
                    </a:cubicBezTo>
                    <a:cubicBezTo>
                      <a:pt x="22" y="28"/>
                      <a:pt x="22" y="28"/>
                      <a:pt x="20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7" y="28"/>
                      <a:pt x="14" y="27"/>
                      <a:pt x="14" y="29"/>
                    </a:cubicBezTo>
                    <a:cubicBezTo>
                      <a:pt x="14" y="31"/>
                      <a:pt x="19" y="32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8"/>
                      <a:pt x="18" y="38"/>
                      <a:pt x="17" y="38"/>
                    </a:cubicBezTo>
                    <a:cubicBezTo>
                      <a:pt x="16" y="38"/>
                      <a:pt x="13" y="33"/>
                      <a:pt x="11" y="32"/>
                    </a:cubicBezTo>
                    <a:cubicBezTo>
                      <a:pt x="10" y="32"/>
                      <a:pt x="8" y="34"/>
                      <a:pt x="7" y="34"/>
                    </a:cubicBezTo>
                    <a:cubicBezTo>
                      <a:pt x="5" y="34"/>
                      <a:pt x="0" y="29"/>
                      <a:pt x="0" y="26"/>
                    </a:cubicBezTo>
                    <a:cubicBezTo>
                      <a:pt x="0" y="23"/>
                      <a:pt x="1" y="21"/>
                      <a:pt x="3" y="20"/>
                    </a:cubicBezTo>
                    <a:cubicBezTo>
                      <a:pt x="4" y="25"/>
                      <a:pt x="3" y="30"/>
                      <a:pt x="10" y="30"/>
                    </a:cubicBezTo>
                    <a:cubicBezTo>
                      <a:pt x="9" y="26"/>
                      <a:pt x="3" y="26"/>
                      <a:pt x="3" y="17"/>
                    </a:cubicBezTo>
                    <a:cubicBezTo>
                      <a:pt x="7" y="17"/>
                      <a:pt x="7" y="19"/>
                      <a:pt x="8" y="21"/>
                    </a:cubicBezTo>
                    <a:cubicBezTo>
                      <a:pt x="10" y="24"/>
                      <a:pt x="11" y="24"/>
                      <a:pt x="13" y="27"/>
                    </a:cubicBezTo>
                    <a:cubicBezTo>
                      <a:pt x="16" y="25"/>
                      <a:pt x="15" y="25"/>
                      <a:pt x="19" y="25"/>
                    </a:cubicBezTo>
                    <a:cubicBezTo>
                      <a:pt x="18" y="22"/>
                      <a:pt x="16" y="23"/>
                      <a:pt x="16" y="21"/>
                    </a:cubicBezTo>
                    <a:cubicBezTo>
                      <a:pt x="16" y="20"/>
                      <a:pt x="17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21" y="23"/>
                      <a:pt x="22" y="24"/>
                    </a:cubicBezTo>
                    <a:cubicBezTo>
                      <a:pt x="23" y="25"/>
                      <a:pt x="25" y="25"/>
                      <a:pt x="27" y="26"/>
                    </a:cubicBezTo>
                    <a:cubicBezTo>
                      <a:pt x="28" y="25"/>
                      <a:pt x="28" y="25"/>
                      <a:pt x="28" y="25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6" y="21"/>
                      <a:pt x="25" y="19"/>
                      <a:pt x="23" y="18"/>
                    </a:cubicBezTo>
                    <a:cubicBezTo>
                      <a:pt x="22" y="17"/>
                      <a:pt x="19" y="16"/>
                      <a:pt x="18" y="15"/>
                    </a:cubicBezTo>
                    <a:cubicBezTo>
                      <a:pt x="14" y="17"/>
                      <a:pt x="17" y="19"/>
                      <a:pt x="12" y="19"/>
                    </a:cubicBezTo>
                    <a:cubicBezTo>
                      <a:pt x="12" y="19"/>
                      <a:pt x="11" y="19"/>
                      <a:pt x="11" y="18"/>
                    </a:cubicBezTo>
                    <a:cubicBezTo>
                      <a:pt x="11" y="17"/>
                      <a:pt x="11" y="17"/>
                      <a:pt x="11" y="17"/>
                    </a:cubicBezTo>
                    <a:lnTo>
                      <a:pt x="10" y="15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7" name="ïṩḻîḋè"/>
              <p:cNvSpPr/>
              <p:nvPr/>
            </p:nvSpPr>
            <p:spPr bwMode="auto">
              <a:xfrm>
                <a:off x="2708275" y="3181350"/>
                <a:ext cx="134938" cy="120650"/>
              </a:xfrm>
              <a:custGeom>
                <a:avLst/>
                <a:gdLst>
                  <a:gd name="T0" fmla="*/ 13 w 41"/>
                  <a:gd name="T1" fmla="*/ 12 h 36"/>
                  <a:gd name="T2" fmla="*/ 8 w 41"/>
                  <a:gd name="T3" fmla="*/ 10 h 36"/>
                  <a:gd name="T4" fmla="*/ 0 w 41"/>
                  <a:gd name="T5" fmla="*/ 16 h 36"/>
                  <a:gd name="T6" fmla="*/ 11 w 41"/>
                  <a:gd name="T7" fmla="*/ 21 h 36"/>
                  <a:gd name="T8" fmla="*/ 13 w 41"/>
                  <a:gd name="T9" fmla="*/ 30 h 36"/>
                  <a:gd name="T10" fmla="*/ 10 w 41"/>
                  <a:gd name="T11" fmla="*/ 33 h 36"/>
                  <a:gd name="T12" fmla="*/ 16 w 41"/>
                  <a:gd name="T13" fmla="*/ 35 h 36"/>
                  <a:gd name="T14" fmla="*/ 19 w 41"/>
                  <a:gd name="T15" fmla="*/ 36 h 36"/>
                  <a:gd name="T16" fmla="*/ 20 w 41"/>
                  <a:gd name="T17" fmla="*/ 36 h 36"/>
                  <a:gd name="T18" fmla="*/ 25 w 41"/>
                  <a:gd name="T19" fmla="*/ 34 h 36"/>
                  <a:gd name="T20" fmla="*/ 25 w 41"/>
                  <a:gd name="T21" fmla="*/ 32 h 36"/>
                  <a:gd name="T22" fmla="*/ 29 w 41"/>
                  <a:gd name="T23" fmla="*/ 30 h 36"/>
                  <a:gd name="T24" fmla="*/ 30 w 41"/>
                  <a:gd name="T25" fmla="*/ 28 h 36"/>
                  <a:gd name="T26" fmla="*/ 30 w 41"/>
                  <a:gd name="T27" fmla="*/ 28 h 36"/>
                  <a:gd name="T28" fmla="*/ 41 w 41"/>
                  <a:gd name="T29" fmla="*/ 28 h 36"/>
                  <a:gd name="T30" fmla="*/ 36 w 41"/>
                  <a:gd name="T31" fmla="*/ 23 h 36"/>
                  <a:gd name="T32" fmla="*/ 29 w 41"/>
                  <a:gd name="T33" fmla="*/ 20 h 36"/>
                  <a:gd name="T34" fmla="*/ 27 w 41"/>
                  <a:gd name="T35" fmla="*/ 12 h 36"/>
                  <a:gd name="T36" fmla="*/ 28 w 41"/>
                  <a:gd name="T37" fmla="*/ 7 h 36"/>
                  <a:gd name="T38" fmla="*/ 26 w 41"/>
                  <a:gd name="T39" fmla="*/ 6 h 36"/>
                  <a:gd name="T40" fmla="*/ 21 w 41"/>
                  <a:gd name="T41" fmla="*/ 11 h 36"/>
                  <a:gd name="T42" fmla="*/ 20 w 41"/>
                  <a:gd name="T43" fmla="*/ 6 h 36"/>
                  <a:gd name="T44" fmla="*/ 17 w 41"/>
                  <a:gd name="T45" fmla="*/ 0 h 36"/>
                  <a:gd name="T46" fmla="*/ 13 w 41"/>
                  <a:gd name="T47" fmla="*/ 12 h 36"/>
                  <a:gd name="T48" fmla="*/ 16 w 41"/>
                  <a:gd name="T49" fmla="*/ 14 h 36"/>
                  <a:gd name="T50" fmla="*/ 17 w 41"/>
                  <a:gd name="T51" fmla="*/ 9 h 36"/>
                  <a:gd name="T52" fmla="*/ 18 w 41"/>
                  <a:gd name="T53" fmla="*/ 9 h 36"/>
                  <a:gd name="T54" fmla="*/ 21 w 41"/>
                  <a:gd name="T55" fmla="*/ 16 h 36"/>
                  <a:gd name="T56" fmla="*/ 16 w 41"/>
                  <a:gd name="T57" fmla="*/ 14 h 36"/>
                  <a:gd name="T58" fmla="*/ 19 w 41"/>
                  <a:gd name="T59" fmla="*/ 29 h 36"/>
                  <a:gd name="T60" fmla="*/ 18 w 41"/>
                  <a:gd name="T61" fmla="*/ 25 h 36"/>
                  <a:gd name="T62" fmla="*/ 21 w 41"/>
                  <a:gd name="T63" fmla="*/ 25 h 36"/>
                  <a:gd name="T64" fmla="*/ 25 w 41"/>
                  <a:gd name="T65" fmla="*/ 27 h 36"/>
                  <a:gd name="T66" fmla="*/ 19 w 41"/>
                  <a:gd name="T67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36">
                    <a:moveTo>
                      <a:pt x="13" y="12"/>
                    </a:moveTo>
                    <a:cubicBezTo>
                      <a:pt x="8" y="10"/>
                      <a:pt x="8" y="10"/>
                      <a:pt x="8" y="10"/>
                    </a:cubicBezTo>
                    <a:cubicBezTo>
                      <a:pt x="6" y="11"/>
                      <a:pt x="0" y="15"/>
                      <a:pt x="0" y="16"/>
                    </a:cubicBezTo>
                    <a:cubicBezTo>
                      <a:pt x="0" y="18"/>
                      <a:pt x="9" y="21"/>
                      <a:pt x="11" y="21"/>
                    </a:cubicBezTo>
                    <a:cubicBezTo>
                      <a:pt x="12" y="23"/>
                      <a:pt x="13" y="30"/>
                      <a:pt x="13" y="30"/>
                    </a:cubicBezTo>
                    <a:cubicBezTo>
                      <a:pt x="13" y="32"/>
                      <a:pt x="12" y="32"/>
                      <a:pt x="10" y="33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1" y="36"/>
                      <a:pt x="20" y="34"/>
                      <a:pt x="25" y="34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0"/>
                      <a:pt x="27" y="30"/>
                      <a:pt x="29" y="30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39" y="25"/>
                      <a:pt x="37" y="26"/>
                      <a:pt x="36" y="23"/>
                    </a:cubicBezTo>
                    <a:cubicBezTo>
                      <a:pt x="34" y="21"/>
                      <a:pt x="32" y="22"/>
                      <a:pt x="29" y="20"/>
                    </a:cubicBezTo>
                    <a:cubicBezTo>
                      <a:pt x="29" y="15"/>
                      <a:pt x="27" y="14"/>
                      <a:pt x="27" y="12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7" y="7"/>
                      <a:pt x="27" y="6"/>
                      <a:pt x="26" y="6"/>
                    </a:cubicBezTo>
                    <a:cubicBezTo>
                      <a:pt x="23" y="6"/>
                      <a:pt x="25" y="11"/>
                      <a:pt x="21" y="11"/>
                    </a:cubicBezTo>
                    <a:cubicBezTo>
                      <a:pt x="21" y="10"/>
                      <a:pt x="20" y="7"/>
                      <a:pt x="20" y="6"/>
                    </a:cubicBezTo>
                    <a:cubicBezTo>
                      <a:pt x="19" y="4"/>
                      <a:pt x="18" y="1"/>
                      <a:pt x="17" y="0"/>
                    </a:cubicBezTo>
                    <a:cubicBezTo>
                      <a:pt x="13" y="1"/>
                      <a:pt x="14" y="8"/>
                      <a:pt x="13" y="12"/>
                    </a:cubicBezTo>
                    <a:close/>
                    <a:moveTo>
                      <a:pt x="16" y="14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8" y="9"/>
                      <a:pt x="18" y="9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8" y="16"/>
                      <a:pt x="16" y="14"/>
                    </a:cubicBezTo>
                    <a:close/>
                    <a:moveTo>
                      <a:pt x="19" y="29"/>
                    </a:moveTo>
                    <a:cubicBezTo>
                      <a:pt x="18" y="28"/>
                      <a:pt x="18" y="27"/>
                      <a:pt x="18" y="25"/>
                    </a:cubicBezTo>
                    <a:cubicBezTo>
                      <a:pt x="19" y="24"/>
                      <a:pt x="20" y="24"/>
                      <a:pt x="21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9"/>
                      <a:pt x="23" y="29"/>
                      <a:pt x="19" y="29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8" name="işliḍe"/>
              <p:cNvSpPr/>
              <p:nvPr/>
            </p:nvSpPr>
            <p:spPr bwMode="auto">
              <a:xfrm>
                <a:off x="3124200" y="3178175"/>
                <a:ext cx="361950" cy="382588"/>
              </a:xfrm>
              <a:custGeom>
                <a:avLst/>
                <a:gdLst>
                  <a:gd name="T0" fmla="*/ 73 w 110"/>
                  <a:gd name="T1" fmla="*/ 32 h 115"/>
                  <a:gd name="T2" fmla="*/ 73 w 110"/>
                  <a:gd name="T3" fmla="*/ 34 h 115"/>
                  <a:gd name="T4" fmla="*/ 48 w 110"/>
                  <a:gd name="T5" fmla="*/ 86 h 115"/>
                  <a:gd name="T6" fmla="*/ 25 w 110"/>
                  <a:gd name="T7" fmla="*/ 102 h 115"/>
                  <a:gd name="T8" fmla="*/ 0 w 110"/>
                  <a:gd name="T9" fmla="*/ 115 h 115"/>
                  <a:gd name="T10" fmla="*/ 29 w 110"/>
                  <a:gd name="T11" fmla="*/ 102 h 115"/>
                  <a:gd name="T12" fmla="*/ 53 w 110"/>
                  <a:gd name="T13" fmla="*/ 83 h 115"/>
                  <a:gd name="T14" fmla="*/ 70 w 110"/>
                  <a:gd name="T15" fmla="*/ 58 h 115"/>
                  <a:gd name="T16" fmla="*/ 75 w 110"/>
                  <a:gd name="T17" fmla="*/ 42 h 115"/>
                  <a:gd name="T18" fmla="*/ 75 w 110"/>
                  <a:gd name="T19" fmla="*/ 22 h 115"/>
                  <a:gd name="T20" fmla="*/ 81 w 110"/>
                  <a:gd name="T21" fmla="*/ 48 h 115"/>
                  <a:gd name="T22" fmla="*/ 81 w 110"/>
                  <a:gd name="T23" fmla="*/ 49 h 115"/>
                  <a:gd name="T24" fmla="*/ 70 w 110"/>
                  <a:gd name="T25" fmla="*/ 82 h 115"/>
                  <a:gd name="T26" fmla="*/ 62 w 110"/>
                  <a:gd name="T27" fmla="*/ 95 h 115"/>
                  <a:gd name="T28" fmla="*/ 51 w 110"/>
                  <a:gd name="T29" fmla="*/ 107 h 115"/>
                  <a:gd name="T30" fmla="*/ 72 w 110"/>
                  <a:gd name="T31" fmla="*/ 83 h 115"/>
                  <a:gd name="T32" fmla="*/ 83 w 110"/>
                  <a:gd name="T33" fmla="*/ 49 h 115"/>
                  <a:gd name="T34" fmla="*/ 83 w 110"/>
                  <a:gd name="T35" fmla="*/ 47 h 115"/>
                  <a:gd name="T36" fmla="*/ 80 w 110"/>
                  <a:gd name="T37" fmla="*/ 31 h 115"/>
                  <a:gd name="T38" fmla="*/ 75 w 110"/>
                  <a:gd name="T39" fmla="*/ 18 h 115"/>
                  <a:gd name="T40" fmla="*/ 87 w 110"/>
                  <a:gd name="T41" fmla="*/ 36 h 115"/>
                  <a:gd name="T42" fmla="*/ 92 w 110"/>
                  <a:gd name="T43" fmla="*/ 62 h 115"/>
                  <a:gd name="T44" fmla="*/ 87 w 110"/>
                  <a:gd name="T45" fmla="*/ 88 h 115"/>
                  <a:gd name="T46" fmla="*/ 83 w 110"/>
                  <a:gd name="T47" fmla="*/ 99 h 115"/>
                  <a:gd name="T48" fmla="*/ 77 w 110"/>
                  <a:gd name="T49" fmla="*/ 110 h 115"/>
                  <a:gd name="T50" fmla="*/ 88 w 110"/>
                  <a:gd name="T51" fmla="*/ 89 h 115"/>
                  <a:gd name="T52" fmla="*/ 94 w 110"/>
                  <a:gd name="T53" fmla="*/ 64 h 115"/>
                  <a:gd name="T54" fmla="*/ 94 w 110"/>
                  <a:gd name="T55" fmla="*/ 57 h 115"/>
                  <a:gd name="T56" fmla="*/ 87 w 110"/>
                  <a:gd name="T57" fmla="*/ 32 h 115"/>
                  <a:gd name="T58" fmla="*/ 81 w 110"/>
                  <a:gd name="T59" fmla="*/ 21 h 115"/>
                  <a:gd name="T60" fmla="*/ 74 w 110"/>
                  <a:gd name="T61" fmla="*/ 12 h 115"/>
                  <a:gd name="T62" fmla="*/ 93 w 110"/>
                  <a:gd name="T63" fmla="*/ 29 h 115"/>
                  <a:gd name="T64" fmla="*/ 106 w 110"/>
                  <a:gd name="T65" fmla="*/ 52 h 115"/>
                  <a:gd name="T66" fmla="*/ 107 w 110"/>
                  <a:gd name="T67" fmla="*/ 84 h 115"/>
                  <a:gd name="T68" fmla="*/ 104 w 110"/>
                  <a:gd name="T69" fmla="*/ 99 h 115"/>
                  <a:gd name="T70" fmla="*/ 100 w 110"/>
                  <a:gd name="T71" fmla="*/ 113 h 115"/>
                  <a:gd name="T72" fmla="*/ 110 w 110"/>
                  <a:gd name="T73" fmla="*/ 70 h 115"/>
                  <a:gd name="T74" fmla="*/ 110 w 110"/>
                  <a:gd name="T75" fmla="*/ 69 h 115"/>
                  <a:gd name="T76" fmla="*/ 105 w 110"/>
                  <a:gd name="T77" fmla="*/ 43 h 115"/>
                  <a:gd name="T78" fmla="*/ 99 w 110"/>
                  <a:gd name="T79" fmla="*/ 33 h 115"/>
                  <a:gd name="T80" fmla="*/ 92 w 110"/>
                  <a:gd name="T81" fmla="*/ 24 h 115"/>
                  <a:gd name="T82" fmla="*/ 54 w 110"/>
                  <a:gd name="T83" fmla="*/ 0 h 115"/>
                  <a:gd name="T84" fmla="*/ 62 w 110"/>
                  <a:gd name="T85" fmla="*/ 5 h 115"/>
                  <a:gd name="T86" fmla="*/ 67 w 110"/>
                  <a:gd name="T87" fmla="*/ 11 h 115"/>
                  <a:gd name="T88" fmla="*/ 73 w 110"/>
                  <a:gd name="T89" fmla="*/ 3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10" h="115">
                    <a:moveTo>
                      <a:pt x="73" y="32"/>
                    </a:moveTo>
                    <a:cubicBezTo>
                      <a:pt x="73" y="34"/>
                      <a:pt x="73" y="34"/>
                      <a:pt x="73" y="34"/>
                    </a:cubicBezTo>
                    <a:cubicBezTo>
                      <a:pt x="73" y="57"/>
                      <a:pt x="59" y="74"/>
                      <a:pt x="48" y="86"/>
                    </a:cubicBezTo>
                    <a:cubicBezTo>
                      <a:pt x="42" y="91"/>
                      <a:pt x="32" y="98"/>
                      <a:pt x="25" y="102"/>
                    </a:cubicBezTo>
                    <a:cubicBezTo>
                      <a:pt x="21" y="104"/>
                      <a:pt x="1" y="114"/>
                      <a:pt x="0" y="115"/>
                    </a:cubicBezTo>
                    <a:cubicBezTo>
                      <a:pt x="4" y="115"/>
                      <a:pt x="24" y="104"/>
                      <a:pt x="29" y="102"/>
                    </a:cubicBezTo>
                    <a:cubicBezTo>
                      <a:pt x="37" y="97"/>
                      <a:pt x="46" y="90"/>
                      <a:pt x="53" y="83"/>
                    </a:cubicBezTo>
                    <a:cubicBezTo>
                      <a:pt x="61" y="75"/>
                      <a:pt x="64" y="70"/>
                      <a:pt x="70" y="58"/>
                    </a:cubicBezTo>
                    <a:cubicBezTo>
                      <a:pt x="72" y="54"/>
                      <a:pt x="74" y="48"/>
                      <a:pt x="75" y="42"/>
                    </a:cubicBezTo>
                    <a:cubicBezTo>
                      <a:pt x="76" y="34"/>
                      <a:pt x="75" y="30"/>
                      <a:pt x="75" y="22"/>
                    </a:cubicBezTo>
                    <a:cubicBezTo>
                      <a:pt x="78" y="27"/>
                      <a:pt x="81" y="40"/>
                      <a:pt x="81" y="48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81" y="63"/>
                      <a:pt x="75" y="73"/>
                      <a:pt x="70" y="82"/>
                    </a:cubicBezTo>
                    <a:cubicBezTo>
                      <a:pt x="68" y="87"/>
                      <a:pt x="64" y="92"/>
                      <a:pt x="62" y="95"/>
                    </a:cubicBezTo>
                    <a:cubicBezTo>
                      <a:pt x="60" y="98"/>
                      <a:pt x="52" y="106"/>
                      <a:pt x="51" y="107"/>
                    </a:cubicBezTo>
                    <a:cubicBezTo>
                      <a:pt x="57" y="104"/>
                      <a:pt x="68" y="89"/>
                      <a:pt x="72" y="83"/>
                    </a:cubicBezTo>
                    <a:cubicBezTo>
                      <a:pt x="77" y="76"/>
                      <a:pt x="83" y="62"/>
                      <a:pt x="83" y="49"/>
                    </a:cubicBezTo>
                    <a:cubicBezTo>
                      <a:pt x="83" y="47"/>
                      <a:pt x="83" y="47"/>
                      <a:pt x="83" y="47"/>
                    </a:cubicBezTo>
                    <a:cubicBezTo>
                      <a:pt x="83" y="42"/>
                      <a:pt x="82" y="35"/>
                      <a:pt x="80" y="31"/>
                    </a:cubicBezTo>
                    <a:cubicBezTo>
                      <a:pt x="79" y="27"/>
                      <a:pt x="76" y="21"/>
                      <a:pt x="75" y="18"/>
                    </a:cubicBezTo>
                    <a:cubicBezTo>
                      <a:pt x="78" y="20"/>
                      <a:pt x="85" y="32"/>
                      <a:pt x="87" y="36"/>
                    </a:cubicBezTo>
                    <a:cubicBezTo>
                      <a:pt x="90" y="44"/>
                      <a:pt x="92" y="52"/>
                      <a:pt x="92" y="62"/>
                    </a:cubicBezTo>
                    <a:cubicBezTo>
                      <a:pt x="92" y="71"/>
                      <a:pt x="90" y="82"/>
                      <a:pt x="87" y="88"/>
                    </a:cubicBezTo>
                    <a:cubicBezTo>
                      <a:pt x="86" y="92"/>
                      <a:pt x="84" y="95"/>
                      <a:pt x="83" y="99"/>
                    </a:cubicBezTo>
                    <a:cubicBezTo>
                      <a:pt x="81" y="102"/>
                      <a:pt x="77" y="107"/>
                      <a:pt x="77" y="110"/>
                    </a:cubicBezTo>
                    <a:cubicBezTo>
                      <a:pt x="80" y="108"/>
                      <a:pt x="87" y="94"/>
                      <a:pt x="88" y="89"/>
                    </a:cubicBezTo>
                    <a:cubicBezTo>
                      <a:pt x="91" y="83"/>
                      <a:pt x="94" y="73"/>
                      <a:pt x="94" y="64"/>
                    </a:cubicBezTo>
                    <a:cubicBezTo>
                      <a:pt x="94" y="57"/>
                      <a:pt x="94" y="57"/>
                      <a:pt x="94" y="57"/>
                    </a:cubicBezTo>
                    <a:cubicBezTo>
                      <a:pt x="94" y="49"/>
                      <a:pt x="90" y="37"/>
                      <a:pt x="87" y="32"/>
                    </a:cubicBezTo>
                    <a:cubicBezTo>
                      <a:pt x="85" y="28"/>
                      <a:pt x="84" y="25"/>
                      <a:pt x="81" y="21"/>
                    </a:cubicBezTo>
                    <a:cubicBezTo>
                      <a:pt x="80" y="20"/>
                      <a:pt x="74" y="14"/>
                      <a:pt x="74" y="12"/>
                    </a:cubicBezTo>
                    <a:cubicBezTo>
                      <a:pt x="78" y="13"/>
                      <a:pt x="90" y="25"/>
                      <a:pt x="93" y="29"/>
                    </a:cubicBezTo>
                    <a:cubicBezTo>
                      <a:pt x="99" y="37"/>
                      <a:pt x="102" y="41"/>
                      <a:pt x="106" y="52"/>
                    </a:cubicBezTo>
                    <a:cubicBezTo>
                      <a:pt x="108" y="61"/>
                      <a:pt x="109" y="74"/>
                      <a:pt x="107" y="84"/>
                    </a:cubicBezTo>
                    <a:cubicBezTo>
                      <a:pt x="106" y="90"/>
                      <a:pt x="106" y="94"/>
                      <a:pt x="104" y="99"/>
                    </a:cubicBezTo>
                    <a:cubicBezTo>
                      <a:pt x="103" y="103"/>
                      <a:pt x="100" y="110"/>
                      <a:pt x="100" y="113"/>
                    </a:cubicBezTo>
                    <a:cubicBezTo>
                      <a:pt x="105" y="108"/>
                      <a:pt x="110" y="82"/>
                      <a:pt x="110" y="70"/>
                    </a:cubicBezTo>
                    <a:cubicBezTo>
                      <a:pt x="110" y="69"/>
                      <a:pt x="110" y="69"/>
                      <a:pt x="110" y="69"/>
                    </a:cubicBezTo>
                    <a:cubicBezTo>
                      <a:pt x="110" y="60"/>
                      <a:pt x="108" y="49"/>
                      <a:pt x="105" y="43"/>
                    </a:cubicBezTo>
                    <a:cubicBezTo>
                      <a:pt x="103" y="39"/>
                      <a:pt x="102" y="37"/>
                      <a:pt x="99" y="33"/>
                    </a:cubicBezTo>
                    <a:cubicBezTo>
                      <a:pt x="97" y="30"/>
                      <a:pt x="95" y="28"/>
                      <a:pt x="92" y="24"/>
                    </a:cubicBezTo>
                    <a:cubicBezTo>
                      <a:pt x="88" y="18"/>
                      <a:pt x="62" y="0"/>
                      <a:pt x="54" y="0"/>
                    </a:cubicBezTo>
                    <a:cubicBezTo>
                      <a:pt x="55" y="1"/>
                      <a:pt x="59" y="3"/>
                      <a:pt x="62" y="5"/>
                    </a:cubicBezTo>
                    <a:cubicBezTo>
                      <a:pt x="63" y="6"/>
                      <a:pt x="66" y="9"/>
                      <a:pt x="67" y="11"/>
                    </a:cubicBezTo>
                    <a:cubicBezTo>
                      <a:pt x="71" y="16"/>
                      <a:pt x="73" y="23"/>
                      <a:pt x="73" y="32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39" name="iṡľîḑê"/>
              <p:cNvSpPr/>
              <p:nvPr/>
            </p:nvSpPr>
            <p:spPr bwMode="auto">
              <a:xfrm>
                <a:off x="2998788" y="3549650"/>
                <a:ext cx="504825" cy="79375"/>
              </a:xfrm>
              <a:custGeom>
                <a:avLst/>
                <a:gdLst>
                  <a:gd name="T0" fmla="*/ 14 w 153"/>
                  <a:gd name="T1" fmla="*/ 17 h 24"/>
                  <a:gd name="T2" fmla="*/ 47 w 153"/>
                  <a:gd name="T3" fmla="*/ 13 h 24"/>
                  <a:gd name="T4" fmla="*/ 71 w 153"/>
                  <a:gd name="T5" fmla="*/ 24 h 24"/>
                  <a:gd name="T6" fmla="*/ 82 w 153"/>
                  <a:gd name="T7" fmla="*/ 24 h 24"/>
                  <a:gd name="T8" fmla="*/ 107 w 153"/>
                  <a:gd name="T9" fmla="*/ 13 h 24"/>
                  <a:gd name="T10" fmla="*/ 139 w 153"/>
                  <a:gd name="T11" fmla="*/ 17 h 24"/>
                  <a:gd name="T12" fmla="*/ 147 w 153"/>
                  <a:gd name="T13" fmla="*/ 17 h 24"/>
                  <a:gd name="T14" fmla="*/ 153 w 153"/>
                  <a:gd name="T15" fmla="*/ 17 h 24"/>
                  <a:gd name="T16" fmla="*/ 146 w 153"/>
                  <a:gd name="T17" fmla="*/ 9 h 24"/>
                  <a:gd name="T18" fmla="*/ 146 w 153"/>
                  <a:gd name="T19" fmla="*/ 9 h 24"/>
                  <a:gd name="T20" fmla="*/ 120 w 153"/>
                  <a:gd name="T21" fmla="*/ 6 h 24"/>
                  <a:gd name="T22" fmla="*/ 97 w 153"/>
                  <a:gd name="T23" fmla="*/ 1 h 24"/>
                  <a:gd name="T24" fmla="*/ 91 w 153"/>
                  <a:gd name="T25" fmla="*/ 1 h 24"/>
                  <a:gd name="T26" fmla="*/ 77 w 153"/>
                  <a:gd name="T27" fmla="*/ 13 h 24"/>
                  <a:gd name="T28" fmla="*/ 66 w 153"/>
                  <a:gd name="T29" fmla="*/ 1 h 24"/>
                  <a:gd name="T30" fmla="*/ 46 w 153"/>
                  <a:gd name="T31" fmla="*/ 2 h 24"/>
                  <a:gd name="T32" fmla="*/ 7 w 153"/>
                  <a:gd name="T33" fmla="*/ 9 h 24"/>
                  <a:gd name="T34" fmla="*/ 8 w 153"/>
                  <a:gd name="T35" fmla="*/ 9 h 24"/>
                  <a:gd name="T36" fmla="*/ 0 w 153"/>
                  <a:gd name="T37" fmla="*/ 17 h 24"/>
                  <a:gd name="T38" fmla="*/ 6 w 153"/>
                  <a:gd name="T39" fmla="*/ 17 h 24"/>
                  <a:gd name="T40" fmla="*/ 14 w 153"/>
                  <a:gd name="T41" fmla="*/ 17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24">
                    <a:moveTo>
                      <a:pt x="14" y="17"/>
                    </a:moveTo>
                    <a:cubicBezTo>
                      <a:pt x="26" y="17"/>
                      <a:pt x="37" y="14"/>
                      <a:pt x="47" y="13"/>
                    </a:cubicBezTo>
                    <a:cubicBezTo>
                      <a:pt x="57" y="13"/>
                      <a:pt x="71" y="11"/>
                      <a:pt x="71" y="24"/>
                    </a:cubicBezTo>
                    <a:cubicBezTo>
                      <a:pt x="82" y="24"/>
                      <a:pt x="82" y="24"/>
                      <a:pt x="82" y="24"/>
                    </a:cubicBezTo>
                    <a:cubicBezTo>
                      <a:pt x="82" y="12"/>
                      <a:pt x="95" y="13"/>
                      <a:pt x="107" y="13"/>
                    </a:cubicBezTo>
                    <a:cubicBezTo>
                      <a:pt x="117" y="14"/>
                      <a:pt x="127" y="17"/>
                      <a:pt x="139" y="17"/>
                    </a:cubicBezTo>
                    <a:cubicBezTo>
                      <a:pt x="147" y="17"/>
                      <a:pt x="147" y="17"/>
                      <a:pt x="147" y="17"/>
                    </a:cubicBezTo>
                    <a:cubicBezTo>
                      <a:pt x="153" y="17"/>
                      <a:pt x="153" y="17"/>
                      <a:pt x="153" y="17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35" y="9"/>
                      <a:pt x="128" y="9"/>
                      <a:pt x="120" y="6"/>
                    </a:cubicBezTo>
                    <a:cubicBezTo>
                      <a:pt x="115" y="5"/>
                      <a:pt x="103" y="1"/>
                      <a:pt x="97" y="1"/>
                    </a:cubicBezTo>
                    <a:cubicBezTo>
                      <a:pt x="91" y="1"/>
                      <a:pt x="91" y="1"/>
                      <a:pt x="91" y="1"/>
                    </a:cubicBezTo>
                    <a:cubicBezTo>
                      <a:pt x="84" y="1"/>
                      <a:pt x="78" y="7"/>
                      <a:pt x="77" y="13"/>
                    </a:cubicBezTo>
                    <a:cubicBezTo>
                      <a:pt x="74" y="11"/>
                      <a:pt x="75" y="4"/>
                      <a:pt x="66" y="1"/>
                    </a:cubicBezTo>
                    <a:cubicBezTo>
                      <a:pt x="60" y="0"/>
                      <a:pt x="52" y="1"/>
                      <a:pt x="46" y="2"/>
                    </a:cubicBezTo>
                    <a:cubicBezTo>
                      <a:pt x="31" y="6"/>
                      <a:pt x="27" y="9"/>
                      <a:pt x="7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14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0" name="í$lïďê"/>
              <p:cNvSpPr/>
              <p:nvPr/>
            </p:nvSpPr>
            <p:spPr bwMode="auto">
              <a:xfrm>
                <a:off x="2830513" y="2998788"/>
                <a:ext cx="841375" cy="830263"/>
              </a:xfrm>
              <a:custGeom>
                <a:avLst/>
                <a:gdLst>
                  <a:gd name="T0" fmla="*/ 21 w 255"/>
                  <a:gd name="T1" fmla="*/ 127 h 250"/>
                  <a:gd name="T2" fmla="*/ 32 w 255"/>
                  <a:gd name="T3" fmla="*/ 84 h 250"/>
                  <a:gd name="T4" fmla="*/ 41 w 255"/>
                  <a:gd name="T5" fmla="*/ 68 h 250"/>
                  <a:gd name="T6" fmla="*/ 53 w 255"/>
                  <a:gd name="T7" fmla="*/ 54 h 250"/>
                  <a:gd name="T8" fmla="*/ 85 w 255"/>
                  <a:gd name="T9" fmla="*/ 33 h 250"/>
                  <a:gd name="T10" fmla="*/ 128 w 255"/>
                  <a:gd name="T11" fmla="*/ 23 h 250"/>
                  <a:gd name="T12" fmla="*/ 202 w 255"/>
                  <a:gd name="T13" fmla="*/ 54 h 250"/>
                  <a:gd name="T14" fmla="*/ 234 w 255"/>
                  <a:gd name="T15" fmla="*/ 126 h 250"/>
                  <a:gd name="T16" fmla="*/ 234 w 255"/>
                  <a:gd name="T17" fmla="*/ 135 h 250"/>
                  <a:gd name="T18" fmla="*/ 202 w 255"/>
                  <a:gd name="T19" fmla="*/ 206 h 250"/>
                  <a:gd name="T20" fmla="*/ 128 w 255"/>
                  <a:gd name="T21" fmla="*/ 237 h 250"/>
                  <a:gd name="T22" fmla="*/ 21 w 255"/>
                  <a:gd name="T23" fmla="*/ 133 h 250"/>
                  <a:gd name="T24" fmla="*/ 21 w 255"/>
                  <a:gd name="T25" fmla="*/ 127 h 250"/>
                  <a:gd name="T26" fmla="*/ 0 w 255"/>
                  <a:gd name="T27" fmla="*/ 110 h 250"/>
                  <a:gd name="T28" fmla="*/ 0 w 255"/>
                  <a:gd name="T29" fmla="*/ 119 h 250"/>
                  <a:gd name="T30" fmla="*/ 7 w 255"/>
                  <a:gd name="T31" fmla="*/ 145 h 250"/>
                  <a:gd name="T32" fmla="*/ 19 w 255"/>
                  <a:gd name="T33" fmla="*/ 165 h 250"/>
                  <a:gd name="T34" fmla="*/ 24 w 255"/>
                  <a:gd name="T35" fmla="*/ 200 h 250"/>
                  <a:gd name="T36" fmla="*/ 40 w 255"/>
                  <a:gd name="T37" fmla="*/ 225 h 250"/>
                  <a:gd name="T38" fmla="*/ 96 w 255"/>
                  <a:gd name="T39" fmla="*/ 250 h 250"/>
                  <a:gd name="T40" fmla="*/ 99 w 255"/>
                  <a:gd name="T41" fmla="*/ 250 h 250"/>
                  <a:gd name="T42" fmla="*/ 114 w 255"/>
                  <a:gd name="T43" fmla="*/ 248 h 250"/>
                  <a:gd name="T44" fmla="*/ 127 w 255"/>
                  <a:gd name="T45" fmla="*/ 244 h 250"/>
                  <a:gd name="T46" fmla="*/ 141 w 255"/>
                  <a:gd name="T47" fmla="*/ 248 h 250"/>
                  <a:gd name="T48" fmla="*/ 156 w 255"/>
                  <a:gd name="T49" fmla="*/ 250 h 250"/>
                  <a:gd name="T50" fmla="*/ 160 w 255"/>
                  <a:gd name="T51" fmla="*/ 250 h 250"/>
                  <a:gd name="T52" fmla="*/ 215 w 255"/>
                  <a:gd name="T53" fmla="*/ 225 h 250"/>
                  <a:gd name="T54" fmla="*/ 236 w 255"/>
                  <a:gd name="T55" fmla="*/ 165 h 250"/>
                  <a:gd name="T56" fmla="*/ 244 w 255"/>
                  <a:gd name="T57" fmla="*/ 154 h 250"/>
                  <a:gd name="T58" fmla="*/ 250 w 255"/>
                  <a:gd name="T59" fmla="*/ 141 h 250"/>
                  <a:gd name="T60" fmla="*/ 255 w 255"/>
                  <a:gd name="T61" fmla="*/ 109 h 250"/>
                  <a:gd name="T62" fmla="*/ 230 w 255"/>
                  <a:gd name="T63" fmla="*/ 57 h 250"/>
                  <a:gd name="T64" fmla="*/ 206 w 255"/>
                  <a:gd name="T65" fmla="*/ 41 h 250"/>
                  <a:gd name="T66" fmla="*/ 193 w 255"/>
                  <a:gd name="T67" fmla="*/ 35 h 250"/>
                  <a:gd name="T68" fmla="*/ 185 w 255"/>
                  <a:gd name="T69" fmla="*/ 25 h 250"/>
                  <a:gd name="T70" fmla="*/ 131 w 255"/>
                  <a:gd name="T71" fmla="*/ 0 h 250"/>
                  <a:gd name="T72" fmla="*/ 123 w 255"/>
                  <a:gd name="T73" fmla="*/ 0 h 250"/>
                  <a:gd name="T74" fmla="*/ 81 w 255"/>
                  <a:gd name="T75" fmla="*/ 16 h 250"/>
                  <a:gd name="T76" fmla="*/ 66 w 255"/>
                  <a:gd name="T77" fmla="*/ 30 h 250"/>
                  <a:gd name="T78" fmla="*/ 48 w 255"/>
                  <a:gd name="T79" fmla="*/ 42 h 250"/>
                  <a:gd name="T80" fmla="*/ 16 w 255"/>
                  <a:gd name="T81" fmla="*/ 67 h 250"/>
                  <a:gd name="T82" fmla="*/ 0 w 255"/>
                  <a:gd name="T83" fmla="*/ 11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5" h="250">
                    <a:moveTo>
                      <a:pt x="21" y="127"/>
                    </a:moveTo>
                    <a:cubicBezTo>
                      <a:pt x="21" y="112"/>
                      <a:pt x="27" y="94"/>
                      <a:pt x="32" y="84"/>
                    </a:cubicBezTo>
                    <a:cubicBezTo>
                      <a:pt x="35" y="78"/>
                      <a:pt x="38" y="73"/>
                      <a:pt x="41" y="68"/>
                    </a:cubicBezTo>
                    <a:cubicBezTo>
                      <a:pt x="45" y="62"/>
                      <a:pt x="49" y="59"/>
                      <a:pt x="53" y="54"/>
                    </a:cubicBezTo>
                    <a:cubicBezTo>
                      <a:pt x="59" y="47"/>
                      <a:pt x="76" y="37"/>
                      <a:pt x="85" y="33"/>
                    </a:cubicBezTo>
                    <a:cubicBezTo>
                      <a:pt x="96" y="28"/>
                      <a:pt x="112" y="23"/>
                      <a:pt x="128" y="23"/>
                    </a:cubicBezTo>
                    <a:cubicBezTo>
                      <a:pt x="159" y="23"/>
                      <a:pt x="187" y="38"/>
                      <a:pt x="202" y="54"/>
                    </a:cubicBezTo>
                    <a:cubicBezTo>
                      <a:pt x="217" y="69"/>
                      <a:pt x="234" y="96"/>
                      <a:pt x="234" y="126"/>
                    </a:cubicBezTo>
                    <a:cubicBezTo>
                      <a:pt x="234" y="135"/>
                      <a:pt x="234" y="135"/>
                      <a:pt x="234" y="135"/>
                    </a:cubicBezTo>
                    <a:cubicBezTo>
                      <a:pt x="234" y="163"/>
                      <a:pt x="217" y="193"/>
                      <a:pt x="202" y="206"/>
                    </a:cubicBezTo>
                    <a:cubicBezTo>
                      <a:pt x="183" y="222"/>
                      <a:pt x="162" y="237"/>
                      <a:pt x="128" y="237"/>
                    </a:cubicBezTo>
                    <a:cubicBezTo>
                      <a:pt x="71" y="237"/>
                      <a:pt x="21" y="189"/>
                      <a:pt x="21" y="133"/>
                    </a:cubicBezTo>
                    <a:cubicBezTo>
                      <a:pt x="21" y="127"/>
                      <a:pt x="21" y="127"/>
                      <a:pt x="21" y="127"/>
                    </a:cubicBezTo>
                    <a:close/>
                    <a:moveTo>
                      <a:pt x="0" y="110"/>
                    </a:move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27"/>
                      <a:pt x="4" y="139"/>
                      <a:pt x="7" y="145"/>
                    </a:cubicBezTo>
                    <a:cubicBezTo>
                      <a:pt x="11" y="154"/>
                      <a:pt x="14" y="158"/>
                      <a:pt x="19" y="165"/>
                    </a:cubicBezTo>
                    <a:cubicBezTo>
                      <a:pt x="19" y="181"/>
                      <a:pt x="20" y="189"/>
                      <a:pt x="24" y="200"/>
                    </a:cubicBezTo>
                    <a:cubicBezTo>
                      <a:pt x="28" y="209"/>
                      <a:pt x="34" y="219"/>
                      <a:pt x="40" y="225"/>
                    </a:cubicBezTo>
                    <a:cubicBezTo>
                      <a:pt x="53" y="238"/>
                      <a:pt x="70" y="250"/>
                      <a:pt x="96" y="250"/>
                    </a:cubicBezTo>
                    <a:cubicBezTo>
                      <a:pt x="99" y="250"/>
                      <a:pt x="99" y="250"/>
                      <a:pt x="99" y="250"/>
                    </a:cubicBezTo>
                    <a:cubicBezTo>
                      <a:pt x="104" y="250"/>
                      <a:pt x="109" y="249"/>
                      <a:pt x="114" y="248"/>
                    </a:cubicBezTo>
                    <a:cubicBezTo>
                      <a:pt x="117" y="248"/>
                      <a:pt x="127" y="244"/>
                      <a:pt x="127" y="244"/>
                    </a:cubicBezTo>
                    <a:cubicBezTo>
                      <a:pt x="129" y="244"/>
                      <a:pt x="137" y="248"/>
                      <a:pt x="141" y="248"/>
                    </a:cubicBezTo>
                    <a:cubicBezTo>
                      <a:pt x="145" y="249"/>
                      <a:pt x="151" y="250"/>
                      <a:pt x="156" y="250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82" y="250"/>
                      <a:pt x="205" y="238"/>
                      <a:pt x="215" y="225"/>
                    </a:cubicBezTo>
                    <a:cubicBezTo>
                      <a:pt x="230" y="208"/>
                      <a:pt x="236" y="196"/>
                      <a:pt x="236" y="165"/>
                    </a:cubicBezTo>
                    <a:cubicBezTo>
                      <a:pt x="239" y="162"/>
                      <a:pt x="242" y="158"/>
                      <a:pt x="244" y="154"/>
                    </a:cubicBezTo>
                    <a:cubicBezTo>
                      <a:pt x="247" y="150"/>
                      <a:pt x="249" y="146"/>
                      <a:pt x="250" y="141"/>
                    </a:cubicBezTo>
                    <a:cubicBezTo>
                      <a:pt x="255" y="129"/>
                      <a:pt x="255" y="122"/>
                      <a:pt x="255" y="109"/>
                    </a:cubicBezTo>
                    <a:cubicBezTo>
                      <a:pt x="255" y="90"/>
                      <a:pt x="241" y="65"/>
                      <a:pt x="230" y="57"/>
                    </a:cubicBezTo>
                    <a:cubicBezTo>
                      <a:pt x="221" y="50"/>
                      <a:pt x="218" y="46"/>
                      <a:pt x="206" y="41"/>
                    </a:cubicBezTo>
                    <a:cubicBezTo>
                      <a:pt x="202" y="40"/>
                      <a:pt x="196" y="39"/>
                      <a:pt x="193" y="35"/>
                    </a:cubicBezTo>
                    <a:cubicBezTo>
                      <a:pt x="191" y="31"/>
                      <a:pt x="188" y="28"/>
                      <a:pt x="185" y="25"/>
                    </a:cubicBezTo>
                    <a:cubicBezTo>
                      <a:pt x="173" y="13"/>
                      <a:pt x="154" y="0"/>
                      <a:pt x="131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08" y="0"/>
                      <a:pt x="89" y="9"/>
                      <a:pt x="81" y="16"/>
                    </a:cubicBezTo>
                    <a:cubicBezTo>
                      <a:pt x="75" y="20"/>
                      <a:pt x="70" y="25"/>
                      <a:pt x="66" y="30"/>
                    </a:cubicBezTo>
                    <a:cubicBezTo>
                      <a:pt x="57" y="42"/>
                      <a:pt x="61" y="36"/>
                      <a:pt x="48" y="42"/>
                    </a:cubicBezTo>
                    <a:cubicBezTo>
                      <a:pt x="33" y="49"/>
                      <a:pt x="26" y="55"/>
                      <a:pt x="16" y="67"/>
                    </a:cubicBezTo>
                    <a:cubicBezTo>
                      <a:pt x="9" y="76"/>
                      <a:pt x="0" y="95"/>
                      <a:pt x="0" y="11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1" name="îšḻïḋe"/>
              <p:cNvSpPr/>
              <p:nvPr/>
            </p:nvSpPr>
            <p:spPr bwMode="auto">
              <a:xfrm>
                <a:off x="2919413" y="3098800"/>
                <a:ext cx="663575" cy="666750"/>
              </a:xfrm>
              <a:custGeom>
                <a:avLst/>
                <a:gdLst>
                  <a:gd name="T0" fmla="*/ 101 w 201"/>
                  <a:gd name="T1" fmla="*/ 0 h 201"/>
                  <a:gd name="T2" fmla="*/ 201 w 201"/>
                  <a:gd name="T3" fmla="*/ 100 h 201"/>
                  <a:gd name="T4" fmla="*/ 101 w 201"/>
                  <a:gd name="T5" fmla="*/ 201 h 201"/>
                  <a:gd name="T6" fmla="*/ 0 w 201"/>
                  <a:gd name="T7" fmla="*/ 100 h 201"/>
                  <a:gd name="T8" fmla="*/ 101 w 201"/>
                  <a:gd name="T9" fmla="*/ 0 h 201"/>
                  <a:gd name="T10" fmla="*/ 101 w 201"/>
                  <a:gd name="T11" fmla="*/ 4 h 201"/>
                  <a:gd name="T12" fmla="*/ 4 w 201"/>
                  <a:gd name="T13" fmla="*/ 100 h 201"/>
                  <a:gd name="T14" fmla="*/ 101 w 201"/>
                  <a:gd name="T15" fmla="*/ 196 h 201"/>
                  <a:gd name="T16" fmla="*/ 197 w 201"/>
                  <a:gd name="T17" fmla="*/ 100 h 201"/>
                  <a:gd name="T18" fmla="*/ 101 w 201"/>
                  <a:gd name="T19" fmla="*/ 4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1" h="201">
                    <a:moveTo>
                      <a:pt x="101" y="0"/>
                    </a:moveTo>
                    <a:cubicBezTo>
                      <a:pt x="156" y="0"/>
                      <a:pt x="201" y="45"/>
                      <a:pt x="201" y="100"/>
                    </a:cubicBezTo>
                    <a:cubicBezTo>
                      <a:pt x="201" y="156"/>
                      <a:pt x="156" y="201"/>
                      <a:pt x="101" y="201"/>
                    </a:cubicBezTo>
                    <a:cubicBezTo>
                      <a:pt x="45" y="201"/>
                      <a:pt x="0" y="156"/>
                      <a:pt x="0" y="100"/>
                    </a:cubicBezTo>
                    <a:cubicBezTo>
                      <a:pt x="0" y="45"/>
                      <a:pt x="45" y="0"/>
                      <a:pt x="101" y="0"/>
                    </a:cubicBezTo>
                    <a:close/>
                    <a:moveTo>
                      <a:pt x="101" y="4"/>
                    </a:moveTo>
                    <a:cubicBezTo>
                      <a:pt x="48" y="4"/>
                      <a:pt x="4" y="47"/>
                      <a:pt x="4" y="100"/>
                    </a:cubicBezTo>
                    <a:cubicBezTo>
                      <a:pt x="4" y="153"/>
                      <a:pt x="48" y="196"/>
                      <a:pt x="101" y="196"/>
                    </a:cubicBezTo>
                    <a:cubicBezTo>
                      <a:pt x="154" y="196"/>
                      <a:pt x="197" y="153"/>
                      <a:pt x="197" y="100"/>
                    </a:cubicBezTo>
                    <a:cubicBezTo>
                      <a:pt x="197" y="47"/>
                      <a:pt x="154" y="4"/>
                      <a:pt x="101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2" name="ïşľiďe"/>
              <p:cNvSpPr/>
              <p:nvPr/>
            </p:nvSpPr>
            <p:spPr bwMode="auto">
              <a:xfrm>
                <a:off x="3005138" y="3330575"/>
                <a:ext cx="30163" cy="73025"/>
              </a:xfrm>
              <a:custGeom>
                <a:avLst/>
                <a:gdLst>
                  <a:gd name="T0" fmla="*/ 9 w 9"/>
                  <a:gd name="T1" fmla="*/ 22 h 22"/>
                  <a:gd name="T2" fmla="*/ 5 w 9"/>
                  <a:gd name="T3" fmla="*/ 22 h 22"/>
                  <a:gd name="T4" fmla="*/ 5 w 9"/>
                  <a:gd name="T5" fmla="*/ 6 h 22"/>
                  <a:gd name="T6" fmla="*/ 0 w 9"/>
                  <a:gd name="T7" fmla="*/ 9 h 22"/>
                  <a:gd name="T8" fmla="*/ 0 w 9"/>
                  <a:gd name="T9" fmla="*/ 6 h 22"/>
                  <a:gd name="T10" fmla="*/ 3 w 9"/>
                  <a:gd name="T11" fmla="*/ 4 h 22"/>
                  <a:gd name="T12" fmla="*/ 6 w 9"/>
                  <a:gd name="T13" fmla="*/ 0 h 22"/>
                  <a:gd name="T14" fmla="*/ 9 w 9"/>
                  <a:gd name="T15" fmla="*/ 0 h 22"/>
                  <a:gd name="T16" fmla="*/ 9 w 9"/>
                  <a:gd name="T1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2">
                    <a:moveTo>
                      <a:pt x="9" y="22"/>
                    </a:moveTo>
                    <a:cubicBezTo>
                      <a:pt x="5" y="22"/>
                      <a:pt x="5" y="22"/>
                      <a:pt x="5" y="22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8"/>
                      <a:pt x="2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2" y="5"/>
                      <a:pt x="3" y="4"/>
                    </a:cubicBezTo>
                    <a:cubicBezTo>
                      <a:pt x="5" y="3"/>
                      <a:pt x="6" y="2"/>
                      <a:pt x="6" y="0"/>
                    </a:cubicBezTo>
                    <a:cubicBezTo>
                      <a:pt x="9" y="0"/>
                      <a:pt x="9" y="0"/>
                      <a:pt x="9" y="0"/>
                    </a:cubicBez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3" name="iś1ïḓé"/>
              <p:cNvSpPr/>
              <p:nvPr/>
            </p:nvSpPr>
            <p:spPr bwMode="auto">
              <a:xfrm>
                <a:off x="3060700" y="3330575"/>
                <a:ext cx="46038" cy="73025"/>
              </a:xfrm>
              <a:custGeom>
                <a:avLst/>
                <a:gdLst>
                  <a:gd name="T0" fmla="*/ 0 w 14"/>
                  <a:gd name="T1" fmla="*/ 17 h 22"/>
                  <a:gd name="T2" fmla="*/ 4 w 14"/>
                  <a:gd name="T3" fmla="*/ 16 h 22"/>
                  <a:gd name="T4" fmla="*/ 5 w 14"/>
                  <a:gd name="T5" fmla="*/ 18 h 22"/>
                  <a:gd name="T6" fmla="*/ 6 w 14"/>
                  <a:gd name="T7" fmla="*/ 19 h 22"/>
                  <a:gd name="T8" fmla="*/ 8 w 14"/>
                  <a:gd name="T9" fmla="*/ 17 h 22"/>
                  <a:gd name="T10" fmla="*/ 9 w 14"/>
                  <a:gd name="T11" fmla="*/ 13 h 22"/>
                  <a:gd name="T12" fmla="*/ 6 w 14"/>
                  <a:gd name="T13" fmla="*/ 14 h 22"/>
                  <a:gd name="T14" fmla="*/ 1 w 14"/>
                  <a:gd name="T15" fmla="*/ 13 h 22"/>
                  <a:gd name="T16" fmla="*/ 0 w 14"/>
                  <a:gd name="T17" fmla="*/ 8 h 22"/>
                  <a:gd name="T18" fmla="*/ 1 w 14"/>
                  <a:gd name="T19" fmla="*/ 2 h 22"/>
                  <a:gd name="T20" fmla="*/ 6 w 14"/>
                  <a:gd name="T21" fmla="*/ 0 h 22"/>
                  <a:gd name="T22" fmla="*/ 12 w 14"/>
                  <a:gd name="T23" fmla="*/ 3 h 22"/>
                  <a:gd name="T24" fmla="*/ 14 w 14"/>
                  <a:gd name="T25" fmla="*/ 11 h 22"/>
                  <a:gd name="T26" fmla="*/ 11 w 14"/>
                  <a:gd name="T27" fmla="*/ 19 h 22"/>
                  <a:gd name="T28" fmla="*/ 6 w 14"/>
                  <a:gd name="T29" fmla="*/ 22 h 22"/>
                  <a:gd name="T30" fmla="*/ 2 w 14"/>
                  <a:gd name="T31" fmla="*/ 21 h 22"/>
                  <a:gd name="T32" fmla="*/ 0 w 14"/>
                  <a:gd name="T33" fmla="*/ 17 h 22"/>
                  <a:gd name="T34" fmla="*/ 9 w 14"/>
                  <a:gd name="T35" fmla="*/ 8 h 22"/>
                  <a:gd name="T36" fmla="*/ 8 w 14"/>
                  <a:gd name="T37" fmla="*/ 5 h 22"/>
                  <a:gd name="T38" fmla="*/ 6 w 14"/>
                  <a:gd name="T39" fmla="*/ 4 h 22"/>
                  <a:gd name="T40" fmla="*/ 4 w 14"/>
                  <a:gd name="T41" fmla="*/ 5 h 22"/>
                  <a:gd name="T42" fmla="*/ 4 w 14"/>
                  <a:gd name="T43" fmla="*/ 8 h 22"/>
                  <a:gd name="T44" fmla="*/ 4 w 14"/>
                  <a:gd name="T45" fmla="*/ 11 h 22"/>
                  <a:gd name="T46" fmla="*/ 6 w 14"/>
                  <a:gd name="T47" fmla="*/ 12 h 22"/>
                  <a:gd name="T48" fmla="*/ 8 w 14"/>
                  <a:gd name="T49" fmla="*/ 11 h 22"/>
                  <a:gd name="T50" fmla="*/ 9 w 14"/>
                  <a:gd name="T51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" h="22">
                    <a:moveTo>
                      <a:pt x="0" y="17"/>
                    </a:move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4" y="18"/>
                      <a:pt x="5" y="18"/>
                    </a:cubicBezTo>
                    <a:cubicBezTo>
                      <a:pt x="5" y="18"/>
                      <a:pt x="6" y="19"/>
                      <a:pt x="6" y="19"/>
                    </a:cubicBezTo>
                    <a:cubicBezTo>
                      <a:pt x="7" y="19"/>
                      <a:pt x="8" y="18"/>
                      <a:pt x="8" y="17"/>
                    </a:cubicBezTo>
                    <a:cubicBezTo>
                      <a:pt x="9" y="17"/>
                      <a:pt x="9" y="15"/>
                      <a:pt x="9" y="13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4" y="14"/>
                      <a:pt x="3" y="14"/>
                      <a:pt x="1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0" y="5"/>
                      <a:pt x="0" y="4"/>
                      <a:pt x="1" y="2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10" y="1"/>
                      <a:pt x="12" y="3"/>
                    </a:cubicBezTo>
                    <a:cubicBezTo>
                      <a:pt x="13" y="5"/>
                      <a:pt x="14" y="7"/>
                      <a:pt x="14" y="11"/>
                    </a:cubicBezTo>
                    <a:cubicBezTo>
                      <a:pt x="14" y="15"/>
                      <a:pt x="13" y="18"/>
                      <a:pt x="11" y="19"/>
                    </a:cubicBezTo>
                    <a:cubicBezTo>
                      <a:pt x="10" y="21"/>
                      <a:pt x="8" y="22"/>
                      <a:pt x="6" y="22"/>
                    </a:cubicBezTo>
                    <a:cubicBezTo>
                      <a:pt x="4" y="22"/>
                      <a:pt x="3" y="22"/>
                      <a:pt x="2" y="21"/>
                    </a:cubicBezTo>
                    <a:cubicBezTo>
                      <a:pt x="1" y="20"/>
                      <a:pt x="0" y="18"/>
                      <a:pt x="0" y="17"/>
                    </a:cubicBezTo>
                    <a:close/>
                    <a:moveTo>
                      <a:pt x="9" y="8"/>
                    </a:moveTo>
                    <a:cubicBezTo>
                      <a:pt x="9" y="7"/>
                      <a:pt x="9" y="6"/>
                      <a:pt x="8" y="5"/>
                    </a:cubicBezTo>
                    <a:cubicBezTo>
                      <a:pt x="8" y="4"/>
                      <a:pt x="7" y="4"/>
                      <a:pt x="6" y="4"/>
                    </a:cubicBezTo>
                    <a:cubicBezTo>
                      <a:pt x="5" y="4"/>
                      <a:pt x="5" y="4"/>
                      <a:pt x="4" y="5"/>
                    </a:cubicBezTo>
                    <a:cubicBezTo>
                      <a:pt x="4" y="5"/>
                      <a:pt x="4" y="6"/>
                      <a:pt x="4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5" y="11"/>
                      <a:pt x="6" y="12"/>
                      <a:pt x="6" y="12"/>
                    </a:cubicBezTo>
                    <a:cubicBezTo>
                      <a:pt x="7" y="12"/>
                      <a:pt x="8" y="11"/>
                      <a:pt x="8" y="11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4" name="íṩ1ïḓê"/>
              <p:cNvSpPr/>
              <p:nvPr/>
            </p:nvSpPr>
            <p:spPr bwMode="auto">
              <a:xfrm>
                <a:off x="3121025" y="3335338"/>
                <a:ext cx="46038" cy="68263"/>
              </a:xfrm>
              <a:custGeom>
                <a:avLst/>
                <a:gdLst>
                  <a:gd name="T0" fmla="*/ 0 w 14"/>
                  <a:gd name="T1" fmla="*/ 15 h 21"/>
                  <a:gd name="T2" fmla="*/ 4 w 14"/>
                  <a:gd name="T3" fmla="*/ 15 h 21"/>
                  <a:gd name="T4" fmla="*/ 5 w 14"/>
                  <a:gd name="T5" fmla="*/ 17 h 21"/>
                  <a:gd name="T6" fmla="*/ 7 w 14"/>
                  <a:gd name="T7" fmla="*/ 18 h 21"/>
                  <a:gd name="T8" fmla="*/ 9 w 14"/>
                  <a:gd name="T9" fmla="*/ 17 h 21"/>
                  <a:gd name="T10" fmla="*/ 10 w 14"/>
                  <a:gd name="T11" fmla="*/ 14 h 21"/>
                  <a:gd name="T12" fmla="*/ 9 w 14"/>
                  <a:gd name="T13" fmla="*/ 11 h 21"/>
                  <a:gd name="T14" fmla="*/ 7 w 14"/>
                  <a:gd name="T15" fmla="*/ 10 h 21"/>
                  <a:gd name="T16" fmla="*/ 4 w 14"/>
                  <a:gd name="T17" fmla="*/ 11 h 21"/>
                  <a:gd name="T18" fmla="*/ 0 w 14"/>
                  <a:gd name="T19" fmla="*/ 11 h 21"/>
                  <a:gd name="T20" fmla="*/ 2 w 14"/>
                  <a:gd name="T21" fmla="*/ 0 h 21"/>
                  <a:gd name="T22" fmla="*/ 13 w 14"/>
                  <a:gd name="T23" fmla="*/ 0 h 21"/>
                  <a:gd name="T24" fmla="*/ 13 w 14"/>
                  <a:gd name="T25" fmla="*/ 4 h 21"/>
                  <a:gd name="T26" fmla="*/ 6 w 14"/>
                  <a:gd name="T27" fmla="*/ 4 h 21"/>
                  <a:gd name="T28" fmla="*/ 5 w 14"/>
                  <a:gd name="T29" fmla="*/ 7 h 21"/>
                  <a:gd name="T30" fmla="*/ 8 w 14"/>
                  <a:gd name="T31" fmla="*/ 7 h 21"/>
                  <a:gd name="T32" fmla="*/ 12 w 14"/>
                  <a:gd name="T33" fmla="*/ 8 h 21"/>
                  <a:gd name="T34" fmla="*/ 14 w 14"/>
                  <a:gd name="T35" fmla="*/ 14 h 21"/>
                  <a:gd name="T36" fmla="*/ 13 w 14"/>
                  <a:gd name="T37" fmla="*/ 18 h 21"/>
                  <a:gd name="T38" fmla="*/ 7 w 14"/>
                  <a:gd name="T39" fmla="*/ 21 h 21"/>
                  <a:gd name="T40" fmla="*/ 2 w 14"/>
                  <a:gd name="T41" fmla="*/ 19 h 21"/>
                  <a:gd name="T42" fmla="*/ 0 w 14"/>
                  <a:gd name="T43" fmla="*/ 1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" h="21">
                    <a:moveTo>
                      <a:pt x="0" y="15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5" y="17"/>
                    </a:cubicBezTo>
                    <a:cubicBezTo>
                      <a:pt x="6" y="17"/>
                      <a:pt x="6" y="18"/>
                      <a:pt x="7" y="18"/>
                    </a:cubicBezTo>
                    <a:cubicBezTo>
                      <a:pt x="8" y="18"/>
                      <a:pt x="8" y="17"/>
                      <a:pt x="9" y="17"/>
                    </a:cubicBezTo>
                    <a:cubicBezTo>
                      <a:pt x="10" y="16"/>
                      <a:pt x="10" y="15"/>
                      <a:pt x="10" y="14"/>
                    </a:cubicBezTo>
                    <a:cubicBezTo>
                      <a:pt x="10" y="12"/>
                      <a:pt x="10" y="11"/>
                      <a:pt x="9" y="11"/>
                    </a:cubicBezTo>
                    <a:cubicBezTo>
                      <a:pt x="8" y="10"/>
                      <a:pt x="8" y="10"/>
                      <a:pt x="7" y="10"/>
                    </a:cubicBezTo>
                    <a:cubicBezTo>
                      <a:pt x="6" y="10"/>
                      <a:pt x="5" y="10"/>
                      <a:pt x="4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7"/>
                      <a:pt x="8" y="7"/>
                    </a:cubicBezTo>
                    <a:cubicBezTo>
                      <a:pt x="9" y="7"/>
                      <a:pt x="11" y="7"/>
                      <a:pt x="12" y="8"/>
                    </a:cubicBezTo>
                    <a:cubicBezTo>
                      <a:pt x="13" y="10"/>
                      <a:pt x="14" y="11"/>
                      <a:pt x="14" y="14"/>
                    </a:cubicBezTo>
                    <a:cubicBezTo>
                      <a:pt x="14" y="15"/>
                      <a:pt x="14" y="17"/>
                      <a:pt x="13" y="18"/>
                    </a:cubicBezTo>
                    <a:cubicBezTo>
                      <a:pt x="11" y="20"/>
                      <a:pt x="9" y="21"/>
                      <a:pt x="7" y="21"/>
                    </a:cubicBezTo>
                    <a:cubicBezTo>
                      <a:pt x="5" y="21"/>
                      <a:pt x="3" y="20"/>
                      <a:pt x="2" y="19"/>
                    </a:cubicBezTo>
                    <a:cubicBezTo>
                      <a:pt x="1" y="18"/>
                      <a:pt x="0" y="17"/>
                      <a:pt x="0" y="15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5" name="îṧļîḋé"/>
              <p:cNvSpPr/>
              <p:nvPr/>
            </p:nvSpPr>
            <p:spPr bwMode="auto">
              <a:xfrm>
                <a:off x="3179763" y="3330575"/>
                <a:ext cx="46038" cy="73025"/>
              </a:xfrm>
              <a:custGeom>
                <a:avLst/>
                <a:gdLst>
                  <a:gd name="T0" fmla="*/ 3 w 14"/>
                  <a:gd name="T1" fmla="*/ 10 h 22"/>
                  <a:gd name="T2" fmla="*/ 1 w 14"/>
                  <a:gd name="T3" fmla="*/ 8 h 22"/>
                  <a:gd name="T4" fmla="*/ 0 w 14"/>
                  <a:gd name="T5" fmla="*/ 6 h 22"/>
                  <a:gd name="T6" fmla="*/ 2 w 14"/>
                  <a:gd name="T7" fmla="*/ 2 h 22"/>
                  <a:gd name="T8" fmla="*/ 7 w 14"/>
                  <a:gd name="T9" fmla="*/ 0 h 22"/>
                  <a:gd name="T10" fmla="*/ 11 w 14"/>
                  <a:gd name="T11" fmla="*/ 2 h 22"/>
                  <a:gd name="T12" fmla="*/ 13 w 14"/>
                  <a:gd name="T13" fmla="*/ 6 h 22"/>
                  <a:gd name="T14" fmla="*/ 12 w 14"/>
                  <a:gd name="T15" fmla="*/ 8 h 22"/>
                  <a:gd name="T16" fmla="*/ 10 w 14"/>
                  <a:gd name="T17" fmla="*/ 10 h 22"/>
                  <a:gd name="T18" fmla="*/ 13 w 14"/>
                  <a:gd name="T19" fmla="*/ 12 h 22"/>
                  <a:gd name="T20" fmla="*/ 14 w 14"/>
                  <a:gd name="T21" fmla="*/ 15 h 22"/>
                  <a:gd name="T22" fmla="*/ 12 w 14"/>
                  <a:gd name="T23" fmla="*/ 20 h 22"/>
                  <a:gd name="T24" fmla="*/ 7 w 14"/>
                  <a:gd name="T25" fmla="*/ 22 h 22"/>
                  <a:gd name="T26" fmla="*/ 2 w 14"/>
                  <a:gd name="T27" fmla="*/ 20 h 22"/>
                  <a:gd name="T28" fmla="*/ 0 w 14"/>
                  <a:gd name="T29" fmla="*/ 16 h 22"/>
                  <a:gd name="T30" fmla="*/ 1 w 14"/>
                  <a:gd name="T31" fmla="*/ 12 h 22"/>
                  <a:gd name="T32" fmla="*/ 3 w 14"/>
                  <a:gd name="T33" fmla="*/ 10 h 22"/>
                  <a:gd name="T34" fmla="*/ 4 w 14"/>
                  <a:gd name="T35" fmla="*/ 6 h 22"/>
                  <a:gd name="T36" fmla="*/ 5 w 14"/>
                  <a:gd name="T37" fmla="*/ 8 h 22"/>
                  <a:gd name="T38" fmla="*/ 7 w 14"/>
                  <a:gd name="T39" fmla="*/ 9 h 22"/>
                  <a:gd name="T40" fmla="*/ 8 w 14"/>
                  <a:gd name="T41" fmla="*/ 8 h 22"/>
                  <a:gd name="T42" fmla="*/ 9 w 14"/>
                  <a:gd name="T43" fmla="*/ 6 h 22"/>
                  <a:gd name="T44" fmla="*/ 8 w 14"/>
                  <a:gd name="T45" fmla="*/ 4 h 22"/>
                  <a:gd name="T46" fmla="*/ 7 w 14"/>
                  <a:gd name="T47" fmla="*/ 4 h 22"/>
                  <a:gd name="T48" fmla="*/ 5 w 14"/>
                  <a:gd name="T49" fmla="*/ 4 h 22"/>
                  <a:gd name="T50" fmla="*/ 4 w 14"/>
                  <a:gd name="T51" fmla="*/ 6 h 22"/>
                  <a:gd name="T52" fmla="*/ 4 w 14"/>
                  <a:gd name="T53" fmla="*/ 15 h 22"/>
                  <a:gd name="T54" fmla="*/ 5 w 14"/>
                  <a:gd name="T55" fmla="*/ 18 h 22"/>
                  <a:gd name="T56" fmla="*/ 7 w 14"/>
                  <a:gd name="T57" fmla="*/ 19 h 22"/>
                  <a:gd name="T58" fmla="*/ 9 w 14"/>
                  <a:gd name="T59" fmla="*/ 18 h 22"/>
                  <a:gd name="T60" fmla="*/ 10 w 14"/>
                  <a:gd name="T61" fmla="*/ 15 h 22"/>
                  <a:gd name="T62" fmla="*/ 9 w 14"/>
                  <a:gd name="T63" fmla="*/ 13 h 22"/>
                  <a:gd name="T64" fmla="*/ 7 w 14"/>
                  <a:gd name="T65" fmla="*/ 12 h 22"/>
                  <a:gd name="T66" fmla="*/ 4 w 14"/>
                  <a:gd name="T67" fmla="*/ 13 h 22"/>
                  <a:gd name="T68" fmla="*/ 4 w 14"/>
                  <a:gd name="T69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" h="22">
                    <a:moveTo>
                      <a:pt x="3" y="10"/>
                    </a:moveTo>
                    <a:cubicBezTo>
                      <a:pt x="2" y="10"/>
                      <a:pt x="1" y="9"/>
                      <a:pt x="1" y="8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9" y="0"/>
                      <a:pt x="10" y="1"/>
                      <a:pt x="11" y="2"/>
                    </a:cubicBezTo>
                    <a:cubicBezTo>
                      <a:pt x="12" y="3"/>
                      <a:pt x="13" y="4"/>
                      <a:pt x="13" y="6"/>
                    </a:cubicBezTo>
                    <a:cubicBezTo>
                      <a:pt x="13" y="7"/>
                      <a:pt x="13" y="8"/>
                      <a:pt x="12" y="8"/>
                    </a:cubicBezTo>
                    <a:cubicBezTo>
                      <a:pt x="12" y="9"/>
                      <a:pt x="11" y="10"/>
                      <a:pt x="10" y="10"/>
                    </a:cubicBezTo>
                    <a:cubicBezTo>
                      <a:pt x="11" y="11"/>
                      <a:pt x="12" y="11"/>
                      <a:pt x="13" y="12"/>
                    </a:cubicBezTo>
                    <a:cubicBezTo>
                      <a:pt x="13" y="13"/>
                      <a:pt x="14" y="14"/>
                      <a:pt x="14" y="15"/>
                    </a:cubicBezTo>
                    <a:cubicBezTo>
                      <a:pt x="14" y="17"/>
                      <a:pt x="13" y="19"/>
                      <a:pt x="12" y="20"/>
                    </a:cubicBezTo>
                    <a:cubicBezTo>
                      <a:pt x="10" y="21"/>
                      <a:pt x="9" y="22"/>
                      <a:pt x="7" y="22"/>
                    </a:cubicBezTo>
                    <a:cubicBezTo>
                      <a:pt x="5" y="22"/>
                      <a:pt x="3" y="21"/>
                      <a:pt x="2" y="20"/>
                    </a:cubicBezTo>
                    <a:cubicBezTo>
                      <a:pt x="1" y="19"/>
                      <a:pt x="0" y="18"/>
                      <a:pt x="0" y="16"/>
                    </a:cubicBezTo>
                    <a:cubicBezTo>
                      <a:pt x="0" y="14"/>
                      <a:pt x="0" y="13"/>
                      <a:pt x="1" y="12"/>
                    </a:cubicBezTo>
                    <a:cubicBezTo>
                      <a:pt x="1" y="11"/>
                      <a:pt x="2" y="11"/>
                      <a:pt x="3" y="10"/>
                    </a:cubicBezTo>
                    <a:close/>
                    <a:moveTo>
                      <a:pt x="4" y="6"/>
                    </a:moveTo>
                    <a:cubicBezTo>
                      <a:pt x="4" y="7"/>
                      <a:pt x="4" y="8"/>
                      <a:pt x="5" y="8"/>
                    </a:cubicBezTo>
                    <a:cubicBezTo>
                      <a:pt x="5" y="8"/>
                      <a:pt x="6" y="9"/>
                      <a:pt x="7" y="9"/>
                    </a:cubicBezTo>
                    <a:cubicBezTo>
                      <a:pt x="7" y="9"/>
                      <a:pt x="8" y="8"/>
                      <a:pt x="8" y="8"/>
                    </a:cubicBezTo>
                    <a:cubicBezTo>
                      <a:pt x="9" y="8"/>
                      <a:pt x="9" y="7"/>
                      <a:pt x="9" y="6"/>
                    </a:cubicBezTo>
                    <a:cubicBezTo>
                      <a:pt x="9" y="5"/>
                      <a:pt x="9" y="5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5"/>
                      <a:pt x="4" y="5"/>
                      <a:pt x="4" y="6"/>
                    </a:cubicBezTo>
                    <a:close/>
                    <a:moveTo>
                      <a:pt x="4" y="15"/>
                    </a:moveTo>
                    <a:cubicBezTo>
                      <a:pt x="4" y="16"/>
                      <a:pt x="4" y="17"/>
                      <a:pt x="5" y="18"/>
                    </a:cubicBezTo>
                    <a:cubicBezTo>
                      <a:pt x="5" y="18"/>
                      <a:pt x="6" y="19"/>
                      <a:pt x="7" y="19"/>
                    </a:cubicBezTo>
                    <a:cubicBezTo>
                      <a:pt x="8" y="19"/>
                      <a:pt x="8" y="18"/>
                      <a:pt x="9" y="18"/>
                    </a:cubicBezTo>
                    <a:cubicBezTo>
                      <a:pt x="9" y="17"/>
                      <a:pt x="10" y="16"/>
                      <a:pt x="10" y="15"/>
                    </a:cubicBezTo>
                    <a:cubicBezTo>
                      <a:pt x="10" y="14"/>
                      <a:pt x="9" y="13"/>
                      <a:pt x="9" y="13"/>
                    </a:cubicBezTo>
                    <a:cubicBezTo>
                      <a:pt x="8" y="12"/>
                      <a:pt x="7" y="12"/>
                      <a:pt x="7" y="12"/>
                    </a:cubicBezTo>
                    <a:cubicBezTo>
                      <a:pt x="6" y="12"/>
                      <a:pt x="5" y="12"/>
                      <a:pt x="4" y="13"/>
                    </a:cubicBezTo>
                    <a:cubicBezTo>
                      <a:pt x="4" y="14"/>
                      <a:pt x="4" y="14"/>
                      <a:pt x="4" y="15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6" name="îSļïďè"/>
              <p:cNvSpPr/>
              <p:nvPr/>
            </p:nvSpPr>
            <p:spPr bwMode="auto">
              <a:xfrm>
                <a:off x="3271838" y="2860675"/>
                <a:ext cx="125413" cy="128588"/>
              </a:xfrm>
              <a:custGeom>
                <a:avLst/>
                <a:gdLst>
                  <a:gd name="T0" fmla="*/ 15 w 38"/>
                  <a:gd name="T1" fmla="*/ 26 h 39"/>
                  <a:gd name="T2" fmla="*/ 24 w 38"/>
                  <a:gd name="T3" fmla="*/ 16 h 39"/>
                  <a:gd name="T4" fmla="*/ 24 w 38"/>
                  <a:gd name="T5" fmla="*/ 20 h 39"/>
                  <a:gd name="T6" fmla="*/ 25 w 38"/>
                  <a:gd name="T7" fmla="*/ 23 h 39"/>
                  <a:gd name="T8" fmla="*/ 28 w 38"/>
                  <a:gd name="T9" fmla="*/ 21 h 39"/>
                  <a:gd name="T10" fmla="*/ 28 w 38"/>
                  <a:gd name="T11" fmla="*/ 22 h 39"/>
                  <a:gd name="T12" fmla="*/ 27 w 38"/>
                  <a:gd name="T13" fmla="*/ 27 h 39"/>
                  <a:gd name="T14" fmla="*/ 20 w 38"/>
                  <a:gd name="T15" fmla="*/ 24 h 39"/>
                  <a:gd name="T16" fmla="*/ 23 w 38"/>
                  <a:gd name="T17" fmla="*/ 31 h 39"/>
                  <a:gd name="T18" fmla="*/ 20 w 38"/>
                  <a:gd name="T19" fmla="*/ 31 h 39"/>
                  <a:gd name="T20" fmla="*/ 15 w 38"/>
                  <a:gd name="T21" fmla="*/ 26 h 39"/>
                  <a:gd name="T22" fmla="*/ 29 w 38"/>
                  <a:gd name="T23" fmla="*/ 3 h 39"/>
                  <a:gd name="T24" fmla="*/ 25 w 38"/>
                  <a:gd name="T25" fmla="*/ 13 h 39"/>
                  <a:gd name="T26" fmla="*/ 22 w 38"/>
                  <a:gd name="T27" fmla="*/ 13 h 39"/>
                  <a:gd name="T28" fmla="*/ 19 w 38"/>
                  <a:gd name="T29" fmla="*/ 15 h 39"/>
                  <a:gd name="T30" fmla="*/ 22 w 38"/>
                  <a:gd name="T31" fmla="*/ 7 h 39"/>
                  <a:gd name="T32" fmla="*/ 26 w 38"/>
                  <a:gd name="T33" fmla="*/ 1 h 39"/>
                  <a:gd name="T34" fmla="*/ 23 w 38"/>
                  <a:gd name="T35" fmla="*/ 0 h 39"/>
                  <a:gd name="T36" fmla="*/ 14 w 38"/>
                  <a:gd name="T37" fmla="*/ 7 h 39"/>
                  <a:gd name="T38" fmla="*/ 11 w 38"/>
                  <a:gd name="T39" fmla="*/ 7 h 39"/>
                  <a:gd name="T40" fmla="*/ 12 w 38"/>
                  <a:gd name="T41" fmla="*/ 9 h 39"/>
                  <a:gd name="T42" fmla="*/ 17 w 38"/>
                  <a:gd name="T43" fmla="*/ 10 h 39"/>
                  <a:gd name="T44" fmla="*/ 14 w 38"/>
                  <a:gd name="T45" fmla="*/ 17 h 39"/>
                  <a:gd name="T46" fmla="*/ 7 w 38"/>
                  <a:gd name="T47" fmla="*/ 20 h 39"/>
                  <a:gd name="T48" fmla="*/ 7 w 38"/>
                  <a:gd name="T49" fmla="*/ 20 h 39"/>
                  <a:gd name="T50" fmla="*/ 3 w 38"/>
                  <a:gd name="T51" fmla="*/ 19 h 39"/>
                  <a:gd name="T52" fmla="*/ 0 w 38"/>
                  <a:gd name="T53" fmla="*/ 24 h 39"/>
                  <a:gd name="T54" fmla="*/ 4 w 38"/>
                  <a:gd name="T55" fmla="*/ 27 h 39"/>
                  <a:gd name="T56" fmla="*/ 4 w 38"/>
                  <a:gd name="T57" fmla="*/ 27 h 39"/>
                  <a:gd name="T58" fmla="*/ 9 w 38"/>
                  <a:gd name="T59" fmla="*/ 27 h 39"/>
                  <a:gd name="T60" fmla="*/ 11 w 38"/>
                  <a:gd name="T61" fmla="*/ 32 h 39"/>
                  <a:gd name="T62" fmla="*/ 14 w 38"/>
                  <a:gd name="T63" fmla="*/ 36 h 39"/>
                  <a:gd name="T64" fmla="*/ 14 w 38"/>
                  <a:gd name="T65" fmla="*/ 31 h 39"/>
                  <a:gd name="T66" fmla="*/ 15 w 38"/>
                  <a:gd name="T67" fmla="*/ 31 h 39"/>
                  <a:gd name="T68" fmla="*/ 19 w 38"/>
                  <a:gd name="T69" fmla="*/ 35 h 39"/>
                  <a:gd name="T70" fmla="*/ 22 w 38"/>
                  <a:gd name="T71" fmla="*/ 35 h 39"/>
                  <a:gd name="T72" fmla="*/ 28 w 38"/>
                  <a:gd name="T73" fmla="*/ 35 h 39"/>
                  <a:gd name="T74" fmla="*/ 32 w 38"/>
                  <a:gd name="T75" fmla="*/ 39 h 39"/>
                  <a:gd name="T76" fmla="*/ 36 w 38"/>
                  <a:gd name="T77" fmla="*/ 36 h 39"/>
                  <a:gd name="T78" fmla="*/ 36 w 38"/>
                  <a:gd name="T79" fmla="*/ 35 h 39"/>
                  <a:gd name="T80" fmla="*/ 30 w 38"/>
                  <a:gd name="T81" fmla="*/ 29 h 39"/>
                  <a:gd name="T82" fmla="*/ 32 w 38"/>
                  <a:gd name="T83" fmla="*/ 21 h 39"/>
                  <a:gd name="T84" fmla="*/ 27 w 38"/>
                  <a:gd name="T85" fmla="*/ 17 h 39"/>
                  <a:gd name="T86" fmla="*/ 28 w 38"/>
                  <a:gd name="T87" fmla="*/ 15 h 39"/>
                  <a:gd name="T88" fmla="*/ 34 w 38"/>
                  <a:gd name="T89" fmla="*/ 13 h 39"/>
                  <a:gd name="T90" fmla="*/ 38 w 38"/>
                  <a:gd name="T91" fmla="*/ 9 h 39"/>
                  <a:gd name="T92" fmla="*/ 32 w 38"/>
                  <a:gd name="T93" fmla="*/ 5 h 39"/>
                  <a:gd name="T94" fmla="*/ 33 w 38"/>
                  <a:gd name="T95" fmla="*/ 3 h 39"/>
                  <a:gd name="T96" fmla="*/ 30 w 38"/>
                  <a:gd name="T97" fmla="*/ 0 h 39"/>
                  <a:gd name="T98" fmla="*/ 29 w 38"/>
                  <a:gd name="T99" fmla="*/ 3 h 39"/>
                  <a:gd name="T100" fmla="*/ 31 w 38"/>
                  <a:gd name="T101" fmla="*/ 8 h 39"/>
                  <a:gd name="T102" fmla="*/ 32 w 38"/>
                  <a:gd name="T103" fmla="*/ 9 h 39"/>
                  <a:gd name="T104" fmla="*/ 33 w 38"/>
                  <a:gd name="T105" fmla="*/ 12 h 39"/>
                  <a:gd name="T106" fmla="*/ 29 w 38"/>
                  <a:gd name="T107" fmla="*/ 12 h 39"/>
                  <a:gd name="T108" fmla="*/ 31 w 38"/>
                  <a:gd name="T109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8" h="39">
                    <a:moveTo>
                      <a:pt x="15" y="26"/>
                    </a:moveTo>
                    <a:cubicBezTo>
                      <a:pt x="15" y="22"/>
                      <a:pt x="21" y="15"/>
                      <a:pt x="24" y="16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1"/>
                      <a:pt x="24" y="23"/>
                      <a:pt x="25" y="23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5"/>
                      <a:pt x="27" y="25"/>
                      <a:pt x="27" y="27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18" y="31"/>
                      <a:pt x="15" y="29"/>
                      <a:pt x="15" y="26"/>
                    </a:cubicBezTo>
                    <a:close/>
                    <a:moveTo>
                      <a:pt x="29" y="3"/>
                    </a:moveTo>
                    <a:cubicBezTo>
                      <a:pt x="29" y="4"/>
                      <a:pt x="26" y="10"/>
                      <a:pt x="25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0" y="13"/>
                      <a:pt x="21" y="15"/>
                      <a:pt x="19" y="15"/>
                    </a:cubicBezTo>
                    <a:cubicBezTo>
                      <a:pt x="20" y="13"/>
                      <a:pt x="20" y="10"/>
                      <a:pt x="22" y="7"/>
                    </a:cubicBezTo>
                    <a:cubicBezTo>
                      <a:pt x="23" y="4"/>
                      <a:pt x="26" y="5"/>
                      <a:pt x="26" y="1"/>
                    </a:cubicBezTo>
                    <a:cubicBezTo>
                      <a:pt x="26" y="1"/>
                      <a:pt x="24" y="0"/>
                      <a:pt x="23" y="0"/>
                    </a:cubicBezTo>
                    <a:cubicBezTo>
                      <a:pt x="21" y="0"/>
                      <a:pt x="21" y="7"/>
                      <a:pt x="14" y="7"/>
                    </a:cubicBezTo>
                    <a:cubicBezTo>
                      <a:pt x="12" y="7"/>
                      <a:pt x="13" y="7"/>
                      <a:pt x="11" y="7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5" y="16"/>
                      <a:pt x="14" y="17"/>
                    </a:cubicBezTo>
                    <a:cubicBezTo>
                      <a:pt x="13" y="19"/>
                      <a:pt x="10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2"/>
                      <a:pt x="0" y="22"/>
                      <a:pt x="0" y="24"/>
                    </a:cubicBezTo>
                    <a:cubicBezTo>
                      <a:pt x="1" y="26"/>
                      <a:pt x="1" y="27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30"/>
                      <a:pt x="10" y="30"/>
                      <a:pt x="11" y="32"/>
                    </a:cubicBezTo>
                    <a:cubicBezTo>
                      <a:pt x="12" y="36"/>
                      <a:pt x="10" y="34"/>
                      <a:pt x="14" y="36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5" y="33"/>
                      <a:pt x="16" y="35"/>
                      <a:pt x="19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4"/>
                      <a:pt x="28" y="35"/>
                    </a:cubicBezTo>
                    <a:cubicBezTo>
                      <a:pt x="30" y="37"/>
                      <a:pt x="30" y="39"/>
                      <a:pt x="32" y="39"/>
                    </a:cubicBezTo>
                    <a:cubicBezTo>
                      <a:pt x="34" y="39"/>
                      <a:pt x="36" y="37"/>
                      <a:pt x="36" y="36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1"/>
                      <a:pt x="30" y="30"/>
                      <a:pt x="30" y="29"/>
                    </a:cubicBezTo>
                    <a:cubicBezTo>
                      <a:pt x="30" y="27"/>
                      <a:pt x="32" y="24"/>
                      <a:pt x="32" y="21"/>
                    </a:cubicBezTo>
                    <a:cubicBezTo>
                      <a:pt x="32" y="19"/>
                      <a:pt x="29" y="18"/>
                      <a:pt x="27" y="17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32" y="15"/>
                      <a:pt x="31" y="14"/>
                      <a:pt x="34" y="13"/>
                    </a:cubicBezTo>
                    <a:cubicBezTo>
                      <a:pt x="36" y="12"/>
                      <a:pt x="38" y="12"/>
                      <a:pt x="38" y="9"/>
                    </a:cubicBezTo>
                    <a:cubicBezTo>
                      <a:pt x="35" y="8"/>
                      <a:pt x="33" y="8"/>
                      <a:pt x="32" y="5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2" y="2"/>
                      <a:pt x="32" y="0"/>
                      <a:pt x="30" y="0"/>
                    </a:cubicBezTo>
                    <a:cubicBezTo>
                      <a:pt x="27" y="0"/>
                      <a:pt x="29" y="2"/>
                      <a:pt x="29" y="3"/>
                    </a:cubicBezTo>
                    <a:close/>
                    <a:moveTo>
                      <a:pt x="31" y="8"/>
                    </a:moveTo>
                    <a:cubicBezTo>
                      <a:pt x="32" y="8"/>
                      <a:pt x="32" y="9"/>
                      <a:pt x="32" y="9"/>
                    </a:cubicBezTo>
                    <a:cubicBezTo>
                      <a:pt x="34" y="11"/>
                      <a:pt x="33" y="12"/>
                      <a:pt x="33" y="12"/>
                    </a:cubicBezTo>
                    <a:cubicBezTo>
                      <a:pt x="33" y="12"/>
                      <a:pt x="29" y="13"/>
                      <a:pt x="29" y="12"/>
                    </a:cubicBezTo>
                    <a:cubicBezTo>
                      <a:pt x="29" y="11"/>
                      <a:pt x="30" y="8"/>
                      <a:pt x="31" y="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7" name="îṡḷiḋè"/>
              <p:cNvSpPr/>
              <p:nvPr/>
            </p:nvSpPr>
            <p:spPr bwMode="auto">
              <a:xfrm>
                <a:off x="3440113" y="2943225"/>
                <a:ext cx="134938" cy="109538"/>
              </a:xfrm>
              <a:custGeom>
                <a:avLst/>
                <a:gdLst>
                  <a:gd name="T0" fmla="*/ 20 w 41"/>
                  <a:gd name="T1" fmla="*/ 11 h 33"/>
                  <a:gd name="T2" fmla="*/ 14 w 41"/>
                  <a:gd name="T3" fmla="*/ 8 h 33"/>
                  <a:gd name="T4" fmla="*/ 13 w 41"/>
                  <a:gd name="T5" fmla="*/ 11 h 33"/>
                  <a:gd name="T6" fmla="*/ 16 w 41"/>
                  <a:gd name="T7" fmla="*/ 14 h 33"/>
                  <a:gd name="T8" fmla="*/ 18 w 41"/>
                  <a:gd name="T9" fmla="*/ 14 h 33"/>
                  <a:gd name="T10" fmla="*/ 17 w 41"/>
                  <a:gd name="T11" fmla="*/ 16 h 33"/>
                  <a:gd name="T12" fmla="*/ 14 w 41"/>
                  <a:gd name="T13" fmla="*/ 14 h 33"/>
                  <a:gd name="T14" fmla="*/ 13 w 41"/>
                  <a:gd name="T15" fmla="*/ 14 h 33"/>
                  <a:gd name="T16" fmla="*/ 5 w 41"/>
                  <a:gd name="T17" fmla="*/ 16 h 33"/>
                  <a:gd name="T18" fmla="*/ 0 w 41"/>
                  <a:gd name="T19" fmla="*/ 21 h 33"/>
                  <a:gd name="T20" fmla="*/ 0 w 41"/>
                  <a:gd name="T21" fmla="*/ 25 h 33"/>
                  <a:gd name="T22" fmla="*/ 1 w 41"/>
                  <a:gd name="T23" fmla="*/ 26 h 33"/>
                  <a:gd name="T24" fmla="*/ 9 w 41"/>
                  <a:gd name="T25" fmla="*/ 22 h 33"/>
                  <a:gd name="T26" fmla="*/ 12 w 41"/>
                  <a:gd name="T27" fmla="*/ 23 h 33"/>
                  <a:gd name="T28" fmla="*/ 9 w 41"/>
                  <a:gd name="T29" fmla="*/ 29 h 33"/>
                  <a:gd name="T30" fmla="*/ 10 w 41"/>
                  <a:gd name="T31" fmla="*/ 32 h 33"/>
                  <a:gd name="T32" fmla="*/ 17 w 41"/>
                  <a:gd name="T33" fmla="*/ 24 h 33"/>
                  <a:gd name="T34" fmla="*/ 16 w 41"/>
                  <a:gd name="T35" fmla="*/ 30 h 33"/>
                  <a:gd name="T36" fmla="*/ 20 w 41"/>
                  <a:gd name="T37" fmla="*/ 33 h 33"/>
                  <a:gd name="T38" fmla="*/ 22 w 41"/>
                  <a:gd name="T39" fmla="*/ 32 h 33"/>
                  <a:gd name="T40" fmla="*/ 24 w 41"/>
                  <a:gd name="T41" fmla="*/ 24 h 33"/>
                  <a:gd name="T42" fmla="*/ 22 w 41"/>
                  <a:gd name="T43" fmla="*/ 20 h 33"/>
                  <a:gd name="T44" fmla="*/ 18 w 41"/>
                  <a:gd name="T45" fmla="*/ 20 h 33"/>
                  <a:gd name="T46" fmla="*/ 22 w 41"/>
                  <a:gd name="T47" fmla="*/ 14 h 33"/>
                  <a:gd name="T48" fmla="*/ 22 w 41"/>
                  <a:gd name="T49" fmla="*/ 15 h 33"/>
                  <a:gd name="T50" fmla="*/ 33 w 41"/>
                  <a:gd name="T51" fmla="*/ 15 h 33"/>
                  <a:gd name="T52" fmla="*/ 33 w 41"/>
                  <a:gd name="T53" fmla="*/ 15 h 33"/>
                  <a:gd name="T54" fmla="*/ 34 w 41"/>
                  <a:gd name="T55" fmla="*/ 14 h 33"/>
                  <a:gd name="T56" fmla="*/ 29 w 41"/>
                  <a:gd name="T57" fmla="*/ 10 h 33"/>
                  <a:gd name="T58" fmla="*/ 27 w 41"/>
                  <a:gd name="T59" fmla="*/ 12 h 33"/>
                  <a:gd name="T60" fmla="*/ 26 w 41"/>
                  <a:gd name="T61" fmla="*/ 12 h 33"/>
                  <a:gd name="T62" fmla="*/ 25 w 41"/>
                  <a:gd name="T63" fmla="*/ 12 h 33"/>
                  <a:gd name="T64" fmla="*/ 28 w 41"/>
                  <a:gd name="T65" fmla="*/ 0 h 33"/>
                  <a:gd name="T66" fmla="*/ 20 w 41"/>
                  <a:gd name="T67" fmla="*/ 11 h 33"/>
                  <a:gd name="T68" fmla="*/ 34 w 41"/>
                  <a:gd name="T69" fmla="*/ 5 h 33"/>
                  <a:gd name="T70" fmla="*/ 34 w 41"/>
                  <a:gd name="T71" fmla="*/ 3 h 33"/>
                  <a:gd name="T72" fmla="*/ 41 w 41"/>
                  <a:gd name="T73" fmla="*/ 9 h 33"/>
                  <a:gd name="T74" fmla="*/ 37 w 41"/>
                  <a:gd name="T75" fmla="*/ 12 h 33"/>
                  <a:gd name="T76" fmla="*/ 34 w 41"/>
                  <a:gd name="T77" fmla="*/ 11 h 33"/>
                  <a:gd name="T78" fmla="*/ 35 w 41"/>
                  <a:gd name="T79" fmla="*/ 9 h 33"/>
                  <a:gd name="T80" fmla="*/ 34 w 41"/>
                  <a:gd name="T81" fmla="*/ 8 h 33"/>
                  <a:gd name="T82" fmla="*/ 34 w 41"/>
                  <a:gd name="T83" fmla="*/ 5 h 33"/>
                  <a:gd name="T84" fmla="*/ 11 w 41"/>
                  <a:gd name="T85" fmla="*/ 18 h 33"/>
                  <a:gd name="T86" fmla="*/ 14 w 41"/>
                  <a:gd name="T87" fmla="*/ 17 h 33"/>
                  <a:gd name="T88" fmla="*/ 15 w 41"/>
                  <a:gd name="T89" fmla="*/ 18 h 33"/>
                  <a:gd name="T90" fmla="*/ 11 w 41"/>
                  <a:gd name="T9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1" h="33">
                    <a:moveTo>
                      <a:pt x="20" y="11"/>
                    </a:moveTo>
                    <a:cubicBezTo>
                      <a:pt x="17" y="11"/>
                      <a:pt x="16" y="9"/>
                      <a:pt x="14" y="8"/>
                    </a:cubicBezTo>
                    <a:cubicBezTo>
                      <a:pt x="14" y="9"/>
                      <a:pt x="13" y="9"/>
                      <a:pt x="13" y="11"/>
                    </a:cubicBezTo>
                    <a:cubicBezTo>
                      <a:pt x="13" y="13"/>
                      <a:pt x="14" y="14"/>
                      <a:pt x="16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5"/>
                      <a:pt x="15" y="14"/>
                      <a:pt x="14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0" y="14"/>
                      <a:pt x="8" y="15"/>
                      <a:pt x="5" y="16"/>
                    </a:cubicBezTo>
                    <a:cubicBezTo>
                      <a:pt x="1" y="17"/>
                      <a:pt x="3" y="19"/>
                      <a:pt x="0" y="21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6"/>
                      <a:pt x="1" y="26"/>
                    </a:cubicBezTo>
                    <a:cubicBezTo>
                      <a:pt x="5" y="26"/>
                      <a:pt x="8" y="22"/>
                      <a:pt x="9" y="22"/>
                    </a:cubicBezTo>
                    <a:cubicBezTo>
                      <a:pt x="11" y="22"/>
                      <a:pt x="11" y="22"/>
                      <a:pt x="12" y="23"/>
                    </a:cubicBezTo>
                    <a:cubicBezTo>
                      <a:pt x="11" y="25"/>
                      <a:pt x="9" y="26"/>
                      <a:pt x="9" y="29"/>
                    </a:cubicBezTo>
                    <a:cubicBezTo>
                      <a:pt x="9" y="31"/>
                      <a:pt x="10" y="32"/>
                      <a:pt x="10" y="32"/>
                    </a:cubicBezTo>
                    <a:cubicBezTo>
                      <a:pt x="13" y="30"/>
                      <a:pt x="13" y="24"/>
                      <a:pt x="17" y="24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2"/>
                      <a:pt x="19" y="33"/>
                      <a:pt x="20" y="33"/>
                    </a:cubicBezTo>
                    <a:cubicBezTo>
                      <a:pt x="21" y="33"/>
                      <a:pt x="22" y="33"/>
                      <a:pt x="22" y="32"/>
                    </a:cubicBezTo>
                    <a:cubicBezTo>
                      <a:pt x="22" y="29"/>
                      <a:pt x="23" y="26"/>
                      <a:pt x="24" y="24"/>
                    </a:cubicBezTo>
                    <a:cubicBezTo>
                      <a:pt x="24" y="22"/>
                      <a:pt x="22" y="20"/>
                      <a:pt x="2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9" y="12"/>
                      <a:pt x="27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4" y="12"/>
                      <a:pt x="26" y="12"/>
                      <a:pt x="25" y="12"/>
                    </a:cubicBezTo>
                    <a:cubicBezTo>
                      <a:pt x="25" y="11"/>
                      <a:pt x="34" y="0"/>
                      <a:pt x="28" y="0"/>
                    </a:cubicBezTo>
                    <a:cubicBezTo>
                      <a:pt x="28" y="2"/>
                      <a:pt x="21" y="11"/>
                      <a:pt x="20" y="11"/>
                    </a:cubicBezTo>
                    <a:close/>
                    <a:moveTo>
                      <a:pt x="34" y="5"/>
                    </a:moveTo>
                    <a:cubicBezTo>
                      <a:pt x="34" y="4"/>
                      <a:pt x="34" y="4"/>
                      <a:pt x="34" y="3"/>
                    </a:cubicBezTo>
                    <a:cubicBezTo>
                      <a:pt x="39" y="6"/>
                      <a:pt x="38" y="4"/>
                      <a:pt x="41" y="9"/>
                    </a:cubicBezTo>
                    <a:cubicBezTo>
                      <a:pt x="40" y="11"/>
                      <a:pt x="40" y="12"/>
                      <a:pt x="37" y="12"/>
                    </a:cubicBezTo>
                    <a:cubicBezTo>
                      <a:pt x="36" y="12"/>
                      <a:pt x="35" y="11"/>
                      <a:pt x="34" y="11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9"/>
                      <a:pt x="34" y="9"/>
                      <a:pt x="34" y="8"/>
                    </a:cubicBezTo>
                    <a:cubicBezTo>
                      <a:pt x="34" y="5"/>
                      <a:pt x="34" y="5"/>
                      <a:pt x="34" y="5"/>
                    </a:cubicBezTo>
                    <a:close/>
                    <a:moveTo>
                      <a:pt x="11" y="18"/>
                    </a:moveTo>
                    <a:cubicBezTo>
                      <a:pt x="10" y="17"/>
                      <a:pt x="13" y="17"/>
                      <a:pt x="14" y="17"/>
                    </a:cubicBezTo>
                    <a:cubicBezTo>
                      <a:pt x="15" y="17"/>
                      <a:pt x="15" y="17"/>
                      <a:pt x="15" y="18"/>
                    </a:cubicBezTo>
                    <a:cubicBezTo>
                      <a:pt x="14" y="20"/>
                      <a:pt x="12" y="20"/>
                      <a:pt x="11" y="1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8" name="îsľíḑè"/>
              <p:cNvSpPr/>
              <p:nvPr/>
            </p:nvSpPr>
            <p:spPr bwMode="auto">
              <a:xfrm>
                <a:off x="2717800" y="3430588"/>
                <a:ext cx="736600" cy="527050"/>
              </a:xfrm>
              <a:custGeom>
                <a:avLst/>
                <a:gdLst>
                  <a:gd name="T0" fmla="*/ 2 w 223"/>
                  <a:gd name="T1" fmla="*/ 13 h 159"/>
                  <a:gd name="T2" fmla="*/ 14 w 223"/>
                  <a:gd name="T3" fmla="*/ 15 h 159"/>
                  <a:gd name="T4" fmla="*/ 14 w 223"/>
                  <a:gd name="T5" fmla="*/ 0 h 159"/>
                  <a:gd name="T6" fmla="*/ 3 w 223"/>
                  <a:gd name="T7" fmla="*/ 32 h 159"/>
                  <a:gd name="T8" fmla="*/ 2 w 223"/>
                  <a:gd name="T9" fmla="*/ 26 h 159"/>
                  <a:gd name="T10" fmla="*/ 20 w 223"/>
                  <a:gd name="T11" fmla="*/ 34 h 159"/>
                  <a:gd name="T12" fmla="*/ 13 w 223"/>
                  <a:gd name="T13" fmla="*/ 32 h 159"/>
                  <a:gd name="T14" fmla="*/ 16 w 223"/>
                  <a:gd name="T15" fmla="*/ 38 h 159"/>
                  <a:gd name="T16" fmla="*/ 18 w 223"/>
                  <a:gd name="T17" fmla="*/ 45 h 159"/>
                  <a:gd name="T18" fmla="*/ 15 w 223"/>
                  <a:gd name="T19" fmla="*/ 60 h 159"/>
                  <a:gd name="T20" fmla="*/ 21 w 223"/>
                  <a:gd name="T21" fmla="*/ 56 h 159"/>
                  <a:gd name="T22" fmla="*/ 23 w 223"/>
                  <a:gd name="T23" fmla="*/ 62 h 159"/>
                  <a:gd name="T24" fmla="*/ 23 w 223"/>
                  <a:gd name="T25" fmla="*/ 66 h 159"/>
                  <a:gd name="T26" fmla="*/ 26 w 223"/>
                  <a:gd name="T27" fmla="*/ 64 h 159"/>
                  <a:gd name="T28" fmla="*/ 26 w 223"/>
                  <a:gd name="T29" fmla="*/ 79 h 159"/>
                  <a:gd name="T30" fmla="*/ 25 w 223"/>
                  <a:gd name="T31" fmla="*/ 77 h 159"/>
                  <a:gd name="T32" fmla="*/ 41 w 223"/>
                  <a:gd name="T33" fmla="*/ 76 h 159"/>
                  <a:gd name="T34" fmla="*/ 35 w 223"/>
                  <a:gd name="T35" fmla="*/ 78 h 159"/>
                  <a:gd name="T36" fmla="*/ 42 w 223"/>
                  <a:gd name="T37" fmla="*/ 86 h 159"/>
                  <a:gd name="T38" fmla="*/ 33 w 223"/>
                  <a:gd name="T39" fmla="*/ 89 h 159"/>
                  <a:gd name="T40" fmla="*/ 35 w 223"/>
                  <a:gd name="T41" fmla="*/ 100 h 159"/>
                  <a:gd name="T42" fmla="*/ 51 w 223"/>
                  <a:gd name="T43" fmla="*/ 98 h 159"/>
                  <a:gd name="T44" fmla="*/ 48 w 223"/>
                  <a:gd name="T45" fmla="*/ 93 h 159"/>
                  <a:gd name="T46" fmla="*/ 49 w 223"/>
                  <a:gd name="T47" fmla="*/ 110 h 159"/>
                  <a:gd name="T48" fmla="*/ 53 w 223"/>
                  <a:gd name="T49" fmla="*/ 113 h 159"/>
                  <a:gd name="T50" fmla="*/ 70 w 223"/>
                  <a:gd name="T51" fmla="*/ 110 h 159"/>
                  <a:gd name="T52" fmla="*/ 65 w 223"/>
                  <a:gd name="T53" fmla="*/ 110 h 159"/>
                  <a:gd name="T54" fmla="*/ 62 w 223"/>
                  <a:gd name="T55" fmla="*/ 123 h 159"/>
                  <a:gd name="T56" fmla="*/ 77 w 223"/>
                  <a:gd name="T57" fmla="*/ 121 h 159"/>
                  <a:gd name="T58" fmla="*/ 71 w 223"/>
                  <a:gd name="T59" fmla="*/ 123 h 159"/>
                  <a:gd name="T60" fmla="*/ 77 w 223"/>
                  <a:gd name="T61" fmla="*/ 116 h 159"/>
                  <a:gd name="T62" fmla="*/ 84 w 223"/>
                  <a:gd name="T63" fmla="*/ 134 h 159"/>
                  <a:gd name="T64" fmla="*/ 84 w 223"/>
                  <a:gd name="T65" fmla="*/ 128 h 159"/>
                  <a:gd name="T66" fmla="*/ 96 w 223"/>
                  <a:gd name="T67" fmla="*/ 130 h 159"/>
                  <a:gd name="T68" fmla="*/ 90 w 223"/>
                  <a:gd name="T69" fmla="*/ 140 h 159"/>
                  <a:gd name="T70" fmla="*/ 100 w 223"/>
                  <a:gd name="T71" fmla="*/ 147 h 159"/>
                  <a:gd name="T72" fmla="*/ 102 w 223"/>
                  <a:gd name="T73" fmla="*/ 137 h 159"/>
                  <a:gd name="T74" fmla="*/ 116 w 223"/>
                  <a:gd name="T75" fmla="*/ 151 h 159"/>
                  <a:gd name="T76" fmla="*/ 113 w 223"/>
                  <a:gd name="T77" fmla="*/ 143 h 159"/>
                  <a:gd name="T78" fmla="*/ 109 w 223"/>
                  <a:gd name="T79" fmla="*/ 139 h 159"/>
                  <a:gd name="T80" fmla="*/ 129 w 223"/>
                  <a:gd name="T81" fmla="*/ 148 h 159"/>
                  <a:gd name="T82" fmla="*/ 128 w 223"/>
                  <a:gd name="T83" fmla="*/ 153 h 159"/>
                  <a:gd name="T84" fmla="*/ 134 w 223"/>
                  <a:gd name="T85" fmla="*/ 147 h 159"/>
                  <a:gd name="T86" fmla="*/ 152 w 223"/>
                  <a:gd name="T87" fmla="*/ 157 h 159"/>
                  <a:gd name="T88" fmla="*/ 150 w 223"/>
                  <a:gd name="T89" fmla="*/ 150 h 159"/>
                  <a:gd name="T90" fmla="*/ 155 w 223"/>
                  <a:gd name="T91" fmla="*/ 156 h 159"/>
                  <a:gd name="T92" fmla="*/ 150 w 223"/>
                  <a:gd name="T93" fmla="*/ 154 h 159"/>
                  <a:gd name="T94" fmla="*/ 169 w 223"/>
                  <a:gd name="T95" fmla="*/ 157 h 159"/>
                  <a:gd name="T96" fmla="*/ 163 w 223"/>
                  <a:gd name="T97" fmla="*/ 151 h 159"/>
                  <a:gd name="T98" fmla="*/ 159 w 223"/>
                  <a:gd name="T99" fmla="*/ 148 h 159"/>
                  <a:gd name="T100" fmla="*/ 174 w 223"/>
                  <a:gd name="T101" fmla="*/ 157 h 159"/>
                  <a:gd name="T102" fmla="*/ 181 w 223"/>
                  <a:gd name="T103" fmla="*/ 142 h 159"/>
                  <a:gd name="T104" fmla="*/ 202 w 223"/>
                  <a:gd name="T105" fmla="*/ 142 h 159"/>
                  <a:gd name="T106" fmla="*/ 194 w 223"/>
                  <a:gd name="T107" fmla="*/ 156 h 159"/>
                  <a:gd name="T108" fmla="*/ 201 w 223"/>
                  <a:gd name="T109" fmla="*/ 138 h 159"/>
                  <a:gd name="T110" fmla="*/ 204 w 223"/>
                  <a:gd name="T111" fmla="*/ 143 h 159"/>
                  <a:gd name="T112" fmla="*/ 223 w 223"/>
                  <a:gd name="T113" fmla="*/ 144 h 159"/>
                  <a:gd name="T114" fmla="*/ 219 w 223"/>
                  <a:gd name="T115" fmla="*/ 14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3" h="159">
                    <a:moveTo>
                      <a:pt x="15" y="0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3" y="6"/>
                      <a:pt x="12" y="6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3" y="7"/>
                      <a:pt x="2" y="7"/>
                    </a:cubicBezTo>
                    <a:cubicBezTo>
                      <a:pt x="2" y="8"/>
                      <a:pt x="2" y="8"/>
                      <a:pt x="1" y="9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1"/>
                      <a:pt x="1" y="12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4" y="14"/>
                      <a:pt x="5" y="14"/>
                      <a:pt x="7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2"/>
                      <a:pt x="15" y="12"/>
                      <a:pt x="15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4" y="15"/>
                    </a:cubicBezTo>
                    <a:cubicBezTo>
                      <a:pt x="14" y="14"/>
                      <a:pt x="14" y="14"/>
                      <a:pt x="13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6" y="15"/>
                      <a:pt x="4" y="15"/>
                      <a:pt x="3" y="15"/>
                    </a:cubicBezTo>
                    <a:cubicBezTo>
                      <a:pt x="3" y="15"/>
                      <a:pt x="2" y="14"/>
                      <a:pt x="1" y="13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4"/>
                    </a:cubicBezTo>
                    <a:cubicBezTo>
                      <a:pt x="2" y="3"/>
                      <a:pt x="3" y="3"/>
                      <a:pt x="5" y="3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3" y="2"/>
                      <a:pt x="13" y="2"/>
                      <a:pt x="14" y="2"/>
                    </a:cubicBezTo>
                    <a:cubicBezTo>
                      <a:pt x="14" y="2"/>
                      <a:pt x="14" y="2"/>
                      <a:pt x="14" y="1"/>
                    </a:cubicBezTo>
                    <a:cubicBezTo>
                      <a:pt x="14" y="1"/>
                      <a:pt x="14" y="1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lose/>
                    <a:moveTo>
                      <a:pt x="12" y="23"/>
                    </a:move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2" y="24"/>
                      <a:pt x="12" y="24"/>
                    </a:cubicBezTo>
                    <a:cubicBezTo>
                      <a:pt x="13" y="25"/>
                      <a:pt x="13" y="25"/>
                      <a:pt x="13" y="26"/>
                    </a:cubicBezTo>
                    <a:cubicBezTo>
                      <a:pt x="13" y="27"/>
                      <a:pt x="13" y="27"/>
                      <a:pt x="13" y="28"/>
                    </a:cubicBezTo>
                    <a:cubicBezTo>
                      <a:pt x="13" y="28"/>
                      <a:pt x="12" y="29"/>
                      <a:pt x="12" y="29"/>
                    </a:cubicBezTo>
                    <a:cubicBezTo>
                      <a:pt x="11" y="29"/>
                      <a:pt x="10" y="29"/>
                      <a:pt x="9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1"/>
                      <a:pt x="4" y="32"/>
                      <a:pt x="4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4" y="27"/>
                      <a:pt x="5" y="27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10" y="26"/>
                      <a:pt x="11" y="26"/>
                      <a:pt x="11" y="26"/>
                    </a:cubicBezTo>
                    <a:cubicBezTo>
                      <a:pt x="11" y="26"/>
                      <a:pt x="11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1" y="24"/>
                      <a:pt x="10" y="2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2" y="25"/>
                      <a:pt x="2" y="25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3" y="21"/>
                      <a:pt x="3" y="21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10" y="20"/>
                      <a:pt x="11" y="20"/>
                      <a:pt x="11" y="19"/>
                    </a:cubicBezTo>
                    <a:cubicBezTo>
                      <a:pt x="11" y="19"/>
                      <a:pt x="11" y="19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2" y="23"/>
                      <a:pt x="12" y="23"/>
                      <a:pt x="12" y="23"/>
                    </a:cubicBezTo>
                    <a:close/>
                    <a:moveTo>
                      <a:pt x="20" y="32"/>
                    </a:moveTo>
                    <a:cubicBezTo>
                      <a:pt x="20" y="33"/>
                      <a:pt x="20" y="33"/>
                      <a:pt x="20" y="34"/>
                    </a:cubicBezTo>
                    <a:cubicBezTo>
                      <a:pt x="20" y="34"/>
                      <a:pt x="20" y="34"/>
                      <a:pt x="19" y="34"/>
                    </a:cubicBezTo>
                    <a:cubicBezTo>
                      <a:pt x="19" y="34"/>
                      <a:pt x="18" y="34"/>
                      <a:pt x="18" y="34"/>
                    </a:cubicBezTo>
                    <a:cubicBezTo>
                      <a:pt x="17" y="34"/>
                      <a:pt x="17" y="33"/>
                      <a:pt x="17" y="33"/>
                    </a:cubicBezTo>
                    <a:cubicBezTo>
                      <a:pt x="17" y="33"/>
                      <a:pt x="17" y="32"/>
                      <a:pt x="17" y="32"/>
                    </a:cubicBezTo>
                    <a:cubicBezTo>
                      <a:pt x="17" y="31"/>
                      <a:pt x="18" y="31"/>
                      <a:pt x="18" y="31"/>
                    </a:cubicBezTo>
                    <a:cubicBezTo>
                      <a:pt x="19" y="31"/>
                      <a:pt x="19" y="31"/>
                      <a:pt x="20" y="31"/>
                    </a:cubicBezTo>
                    <a:cubicBezTo>
                      <a:pt x="20" y="31"/>
                      <a:pt x="20" y="32"/>
                      <a:pt x="20" y="32"/>
                    </a:cubicBezTo>
                    <a:close/>
                    <a:moveTo>
                      <a:pt x="16" y="35"/>
                    </a:moveTo>
                    <a:cubicBezTo>
                      <a:pt x="15" y="31"/>
                      <a:pt x="15" y="31"/>
                      <a:pt x="15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2"/>
                      <a:pt x="14" y="32"/>
                    </a:cubicBezTo>
                    <a:cubicBezTo>
                      <a:pt x="14" y="32"/>
                      <a:pt x="14" y="32"/>
                      <a:pt x="13" y="3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5" y="34"/>
                      <a:pt x="5" y="34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7" y="38"/>
                      <a:pt x="7" y="37"/>
                      <a:pt x="8" y="37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8" y="46"/>
                    </a:move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9"/>
                      <a:pt x="16" y="38"/>
                      <a:pt x="16" y="38"/>
                    </a:cubicBezTo>
                    <a:cubicBezTo>
                      <a:pt x="16" y="38"/>
                      <a:pt x="16" y="38"/>
                      <a:pt x="16" y="37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2"/>
                      <a:pt x="17" y="42"/>
                      <a:pt x="17" y="42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6" y="43"/>
                      <a:pt x="15" y="43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6" y="46"/>
                      <a:pt x="16" y="46"/>
                      <a:pt x="16" y="46"/>
                    </a:cubicBezTo>
                    <a:cubicBezTo>
                      <a:pt x="17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5"/>
                      <a:pt x="18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8" y="47"/>
                      <a:pt x="17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6"/>
                      <a:pt x="8" y="46"/>
                      <a:pt x="8" y="46"/>
                    </a:cubicBezTo>
                    <a:close/>
                    <a:moveTo>
                      <a:pt x="19" y="60"/>
                    </a:moveTo>
                    <a:cubicBezTo>
                      <a:pt x="17" y="55"/>
                      <a:pt x="17" y="55"/>
                      <a:pt x="17" y="55"/>
                    </a:cubicBezTo>
                    <a:cubicBezTo>
                      <a:pt x="16" y="55"/>
                      <a:pt x="15" y="56"/>
                      <a:pt x="14" y="57"/>
                    </a:cubicBezTo>
                    <a:cubicBezTo>
                      <a:pt x="14" y="58"/>
                      <a:pt x="14" y="59"/>
                      <a:pt x="14" y="59"/>
                    </a:cubicBezTo>
                    <a:cubicBezTo>
                      <a:pt x="14" y="60"/>
                      <a:pt x="14" y="60"/>
                      <a:pt x="15" y="60"/>
                    </a:cubicBezTo>
                    <a:cubicBezTo>
                      <a:pt x="15" y="61"/>
                      <a:pt x="16" y="61"/>
                      <a:pt x="17" y="61"/>
                    </a:cubicBezTo>
                    <a:cubicBezTo>
                      <a:pt x="16" y="61"/>
                      <a:pt x="16" y="61"/>
                      <a:pt x="16" y="61"/>
                    </a:cubicBezTo>
                    <a:cubicBezTo>
                      <a:pt x="15" y="61"/>
                      <a:pt x="14" y="61"/>
                      <a:pt x="13" y="61"/>
                    </a:cubicBezTo>
                    <a:cubicBezTo>
                      <a:pt x="13" y="60"/>
                      <a:pt x="12" y="59"/>
                      <a:pt x="12" y="59"/>
                    </a:cubicBezTo>
                    <a:cubicBezTo>
                      <a:pt x="11" y="57"/>
                      <a:pt x="11" y="56"/>
                      <a:pt x="12" y="54"/>
                    </a:cubicBezTo>
                    <a:cubicBezTo>
                      <a:pt x="13" y="53"/>
                      <a:pt x="14" y="53"/>
                      <a:pt x="15" y="52"/>
                    </a:cubicBezTo>
                    <a:cubicBezTo>
                      <a:pt x="17" y="51"/>
                      <a:pt x="18" y="51"/>
                      <a:pt x="20" y="52"/>
                    </a:cubicBezTo>
                    <a:cubicBezTo>
                      <a:pt x="21" y="52"/>
                      <a:pt x="22" y="53"/>
                      <a:pt x="22" y="54"/>
                    </a:cubicBezTo>
                    <a:cubicBezTo>
                      <a:pt x="23" y="55"/>
                      <a:pt x="23" y="57"/>
                      <a:pt x="22" y="58"/>
                    </a:cubicBezTo>
                    <a:cubicBezTo>
                      <a:pt x="22" y="59"/>
                      <a:pt x="21" y="60"/>
                      <a:pt x="19" y="60"/>
                    </a:cubicBezTo>
                    <a:close/>
                    <a:moveTo>
                      <a:pt x="19" y="57"/>
                    </a:moveTo>
                    <a:cubicBezTo>
                      <a:pt x="20" y="57"/>
                      <a:pt x="21" y="57"/>
                      <a:pt x="21" y="56"/>
                    </a:cubicBezTo>
                    <a:cubicBezTo>
                      <a:pt x="21" y="56"/>
                      <a:pt x="21" y="56"/>
                      <a:pt x="22" y="55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4"/>
                      <a:pt x="19" y="54"/>
                      <a:pt x="18" y="54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19" y="57"/>
                      <a:pt x="19" y="57"/>
                      <a:pt x="19" y="57"/>
                    </a:cubicBezTo>
                    <a:close/>
                    <a:moveTo>
                      <a:pt x="26" y="64"/>
                    </a:move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1"/>
                      <a:pt x="24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5"/>
                      <a:pt x="16" y="66"/>
                      <a:pt x="16" y="66"/>
                    </a:cubicBezTo>
                    <a:cubicBezTo>
                      <a:pt x="16" y="66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8" y="70"/>
                      <a:pt x="18" y="70"/>
                      <a:pt x="18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8" y="69"/>
                      <a:pt x="18" y="68"/>
                      <a:pt x="18" y="68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22" y="66"/>
                      <a:pt x="23" y="66"/>
                      <a:pt x="23" y="66"/>
                    </a:cubicBezTo>
                    <a:cubicBezTo>
                      <a:pt x="24" y="66"/>
                      <a:pt x="24" y="66"/>
                      <a:pt x="25" y="66"/>
                    </a:cubicBezTo>
                    <a:cubicBezTo>
                      <a:pt x="25" y="66"/>
                      <a:pt x="25" y="66"/>
                      <a:pt x="25" y="66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25" y="68"/>
                      <a:pt x="25" y="68"/>
                      <a:pt x="25" y="69"/>
                    </a:cubicBezTo>
                    <a:cubicBezTo>
                      <a:pt x="25" y="69"/>
                      <a:pt x="26" y="69"/>
                      <a:pt x="26" y="69"/>
                    </a:cubicBezTo>
                    <a:cubicBezTo>
                      <a:pt x="26" y="69"/>
                      <a:pt x="27" y="69"/>
                      <a:pt x="27" y="69"/>
                    </a:cubicBezTo>
                    <a:cubicBezTo>
                      <a:pt x="28" y="69"/>
                      <a:pt x="28" y="68"/>
                      <a:pt x="28" y="68"/>
                    </a:cubicBezTo>
                    <a:cubicBezTo>
                      <a:pt x="28" y="68"/>
                      <a:pt x="28" y="67"/>
                      <a:pt x="28" y="67"/>
                    </a:cubicBezTo>
                    <a:cubicBezTo>
                      <a:pt x="28" y="66"/>
                      <a:pt x="27" y="66"/>
                      <a:pt x="27" y="66"/>
                    </a:cubicBezTo>
                    <a:cubicBezTo>
                      <a:pt x="26" y="65"/>
                      <a:pt x="25" y="65"/>
                      <a:pt x="24" y="65"/>
                    </a:cubicBezTo>
                    <a:cubicBezTo>
                      <a:pt x="26" y="64"/>
                      <a:pt x="26" y="64"/>
                      <a:pt x="26" y="64"/>
                    </a:cubicBezTo>
                    <a:close/>
                    <a:moveTo>
                      <a:pt x="34" y="74"/>
                    </a:moveTo>
                    <a:cubicBezTo>
                      <a:pt x="31" y="76"/>
                      <a:pt x="31" y="76"/>
                      <a:pt x="31" y="76"/>
                    </a:cubicBezTo>
                    <a:cubicBezTo>
                      <a:pt x="31" y="75"/>
                      <a:pt x="31" y="75"/>
                      <a:pt x="31" y="75"/>
                    </a:cubicBezTo>
                    <a:cubicBezTo>
                      <a:pt x="31" y="74"/>
                      <a:pt x="32" y="74"/>
                      <a:pt x="32" y="73"/>
                    </a:cubicBezTo>
                    <a:cubicBezTo>
                      <a:pt x="32" y="72"/>
                      <a:pt x="32" y="72"/>
                      <a:pt x="32" y="71"/>
                    </a:cubicBezTo>
                    <a:cubicBezTo>
                      <a:pt x="32" y="71"/>
                      <a:pt x="31" y="71"/>
                      <a:pt x="31" y="71"/>
                    </a:cubicBezTo>
                    <a:cubicBezTo>
                      <a:pt x="31" y="71"/>
                      <a:pt x="30" y="71"/>
                      <a:pt x="30" y="71"/>
                    </a:cubicBezTo>
                    <a:cubicBezTo>
                      <a:pt x="30" y="71"/>
                      <a:pt x="30" y="71"/>
                      <a:pt x="30" y="71"/>
                    </a:cubicBezTo>
                    <a:cubicBezTo>
                      <a:pt x="30" y="72"/>
                      <a:pt x="30" y="73"/>
                      <a:pt x="30" y="74"/>
                    </a:cubicBezTo>
                    <a:cubicBezTo>
                      <a:pt x="29" y="75"/>
                      <a:pt x="29" y="76"/>
                      <a:pt x="29" y="77"/>
                    </a:cubicBezTo>
                    <a:cubicBezTo>
                      <a:pt x="29" y="78"/>
                      <a:pt x="28" y="78"/>
                      <a:pt x="28" y="78"/>
                    </a:cubicBezTo>
                    <a:cubicBezTo>
                      <a:pt x="27" y="79"/>
                      <a:pt x="27" y="79"/>
                      <a:pt x="26" y="79"/>
                    </a:cubicBezTo>
                    <a:cubicBezTo>
                      <a:pt x="25" y="79"/>
                      <a:pt x="25" y="79"/>
                      <a:pt x="24" y="78"/>
                    </a:cubicBezTo>
                    <a:cubicBezTo>
                      <a:pt x="24" y="78"/>
                      <a:pt x="23" y="78"/>
                      <a:pt x="23" y="77"/>
                    </a:cubicBezTo>
                    <a:cubicBezTo>
                      <a:pt x="23" y="77"/>
                      <a:pt x="23" y="76"/>
                      <a:pt x="22" y="75"/>
                    </a:cubicBezTo>
                    <a:cubicBezTo>
                      <a:pt x="22" y="75"/>
                      <a:pt x="22" y="75"/>
                      <a:pt x="22" y="74"/>
                    </a:cubicBezTo>
                    <a:cubicBezTo>
                      <a:pt x="22" y="74"/>
                      <a:pt x="22" y="74"/>
                      <a:pt x="21" y="74"/>
                    </a:cubicBezTo>
                    <a:cubicBezTo>
                      <a:pt x="21" y="74"/>
                      <a:pt x="21" y="74"/>
                      <a:pt x="21" y="74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4" y="73"/>
                      <a:pt x="24" y="74"/>
                      <a:pt x="23" y="75"/>
                    </a:cubicBezTo>
                    <a:cubicBezTo>
                      <a:pt x="23" y="75"/>
                      <a:pt x="23" y="76"/>
                      <a:pt x="24" y="76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6" y="77"/>
                      <a:pt x="26" y="77"/>
                      <a:pt x="26" y="76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3"/>
                      <a:pt x="26" y="72"/>
                      <a:pt x="27" y="71"/>
                    </a:cubicBezTo>
                    <a:cubicBezTo>
                      <a:pt x="27" y="70"/>
                      <a:pt x="27" y="70"/>
                      <a:pt x="28" y="69"/>
                    </a:cubicBezTo>
                    <a:cubicBezTo>
                      <a:pt x="29" y="69"/>
                      <a:pt x="29" y="69"/>
                      <a:pt x="30" y="69"/>
                    </a:cubicBezTo>
                    <a:cubicBezTo>
                      <a:pt x="31" y="69"/>
                      <a:pt x="32" y="70"/>
                      <a:pt x="32" y="71"/>
                    </a:cubicBezTo>
                    <a:cubicBezTo>
                      <a:pt x="33" y="71"/>
                      <a:pt x="33" y="72"/>
                      <a:pt x="33" y="72"/>
                    </a:cubicBezTo>
                    <a:cubicBezTo>
                      <a:pt x="33" y="73"/>
                      <a:pt x="33" y="73"/>
                      <a:pt x="33" y="73"/>
                    </a:cubicBezTo>
                    <a:cubicBezTo>
                      <a:pt x="33" y="73"/>
                      <a:pt x="33" y="73"/>
                      <a:pt x="33" y="73"/>
                    </a:cubicBezTo>
                    <a:cubicBezTo>
                      <a:pt x="33" y="73"/>
                      <a:pt x="33" y="73"/>
                      <a:pt x="34" y="73"/>
                    </a:cubicBezTo>
                    <a:cubicBezTo>
                      <a:pt x="34" y="74"/>
                      <a:pt x="34" y="74"/>
                      <a:pt x="34" y="74"/>
                    </a:cubicBezTo>
                    <a:close/>
                    <a:moveTo>
                      <a:pt x="41" y="76"/>
                    </a:moveTo>
                    <a:cubicBezTo>
                      <a:pt x="41" y="76"/>
                      <a:pt x="41" y="77"/>
                      <a:pt x="41" y="77"/>
                    </a:cubicBezTo>
                    <a:cubicBezTo>
                      <a:pt x="41" y="78"/>
                      <a:pt x="41" y="78"/>
                      <a:pt x="41" y="78"/>
                    </a:cubicBezTo>
                    <a:cubicBezTo>
                      <a:pt x="40" y="79"/>
                      <a:pt x="40" y="79"/>
                      <a:pt x="39" y="79"/>
                    </a:cubicBezTo>
                    <a:cubicBezTo>
                      <a:pt x="39" y="78"/>
                      <a:pt x="38" y="78"/>
                      <a:pt x="38" y="78"/>
                    </a:cubicBezTo>
                    <a:cubicBezTo>
                      <a:pt x="38" y="77"/>
                      <a:pt x="38" y="77"/>
                      <a:pt x="38" y="76"/>
                    </a:cubicBezTo>
                    <a:cubicBezTo>
                      <a:pt x="38" y="76"/>
                      <a:pt x="38" y="76"/>
                      <a:pt x="39" y="75"/>
                    </a:cubicBezTo>
                    <a:cubicBezTo>
                      <a:pt x="39" y="75"/>
                      <a:pt x="39" y="75"/>
                      <a:pt x="40" y="75"/>
                    </a:cubicBezTo>
                    <a:cubicBezTo>
                      <a:pt x="40" y="75"/>
                      <a:pt x="41" y="75"/>
                      <a:pt x="41" y="76"/>
                    </a:cubicBezTo>
                    <a:close/>
                    <a:moveTo>
                      <a:pt x="38" y="80"/>
                    </a:move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77"/>
                      <a:pt x="35" y="77"/>
                      <a:pt x="35" y="78"/>
                    </a:cubicBezTo>
                    <a:cubicBezTo>
                      <a:pt x="35" y="78"/>
                      <a:pt x="35" y="78"/>
                      <a:pt x="34" y="79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8" y="83"/>
                      <a:pt x="28" y="83"/>
                      <a:pt x="28" y="83"/>
                    </a:cubicBezTo>
                    <a:cubicBezTo>
                      <a:pt x="27" y="83"/>
                      <a:pt x="27" y="82"/>
                      <a:pt x="27" y="82"/>
                    </a:cubicBezTo>
                    <a:cubicBezTo>
                      <a:pt x="26" y="82"/>
                      <a:pt x="26" y="82"/>
                      <a:pt x="26" y="8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30" y="87"/>
                      <a:pt x="30" y="86"/>
                      <a:pt x="30" y="86"/>
                    </a:cubicBezTo>
                    <a:cubicBezTo>
                      <a:pt x="30" y="86"/>
                      <a:pt x="30" y="85"/>
                      <a:pt x="31" y="85"/>
                    </a:cubicBezTo>
                    <a:cubicBezTo>
                      <a:pt x="38" y="80"/>
                      <a:pt x="38" y="80"/>
                      <a:pt x="38" y="80"/>
                    </a:cubicBezTo>
                    <a:close/>
                    <a:moveTo>
                      <a:pt x="45" y="84"/>
                    </a:moveTo>
                    <a:cubicBezTo>
                      <a:pt x="42" y="86"/>
                      <a:pt x="42" y="86"/>
                      <a:pt x="42" y="86"/>
                    </a:cubicBezTo>
                    <a:cubicBezTo>
                      <a:pt x="43" y="88"/>
                      <a:pt x="43" y="88"/>
                      <a:pt x="43" y="88"/>
                    </a:cubicBezTo>
                    <a:cubicBezTo>
                      <a:pt x="42" y="89"/>
                      <a:pt x="42" y="89"/>
                      <a:pt x="42" y="89"/>
                    </a:cubicBezTo>
                    <a:cubicBezTo>
                      <a:pt x="41" y="87"/>
                      <a:pt x="41" y="87"/>
                      <a:pt x="41" y="87"/>
                    </a:cubicBezTo>
                    <a:cubicBezTo>
                      <a:pt x="36" y="91"/>
                      <a:pt x="36" y="91"/>
                      <a:pt x="36" y="91"/>
                    </a:cubicBezTo>
                    <a:cubicBezTo>
                      <a:pt x="35" y="91"/>
                      <a:pt x="35" y="92"/>
                      <a:pt x="35" y="92"/>
                    </a:cubicBezTo>
                    <a:cubicBezTo>
                      <a:pt x="35" y="92"/>
                      <a:pt x="34" y="92"/>
                      <a:pt x="34" y="92"/>
                    </a:cubicBezTo>
                    <a:cubicBezTo>
                      <a:pt x="34" y="93"/>
                      <a:pt x="34" y="93"/>
                      <a:pt x="35" y="93"/>
                    </a:cubicBezTo>
                    <a:cubicBezTo>
                      <a:pt x="35" y="93"/>
                      <a:pt x="35" y="93"/>
                      <a:pt x="36" y="93"/>
                    </a:cubicBezTo>
                    <a:cubicBezTo>
                      <a:pt x="36" y="94"/>
                      <a:pt x="36" y="94"/>
                      <a:pt x="36" y="94"/>
                    </a:cubicBezTo>
                    <a:cubicBezTo>
                      <a:pt x="35" y="94"/>
                      <a:pt x="34" y="94"/>
                      <a:pt x="33" y="93"/>
                    </a:cubicBezTo>
                    <a:cubicBezTo>
                      <a:pt x="32" y="92"/>
                      <a:pt x="32" y="91"/>
                      <a:pt x="32" y="91"/>
                    </a:cubicBezTo>
                    <a:cubicBezTo>
                      <a:pt x="32" y="90"/>
                      <a:pt x="32" y="90"/>
                      <a:pt x="33" y="89"/>
                    </a:cubicBezTo>
                    <a:cubicBezTo>
                      <a:pt x="33" y="89"/>
                      <a:pt x="33" y="89"/>
                      <a:pt x="34" y="88"/>
                    </a:cubicBezTo>
                    <a:cubicBezTo>
                      <a:pt x="39" y="84"/>
                      <a:pt x="39" y="84"/>
                      <a:pt x="39" y="84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40" y="83"/>
                      <a:pt x="41" y="84"/>
                      <a:pt x="42" y="84"/>
                    </a:cubicBezTo>
                    <a:cubicBezTo>
                      <a:pt x="43" y="84"/>
                      <a:pt x="44" y="84"/>
                      <a:pt x="45" y="84"/>
                    </a:cubicBezTo>
                    <a:cubicBezTo>
                      <a:pt x="45" y="84"/>
                      <a:pt x="45" y="84"/>
                      <a:pt x="45" y="84"/>
                    </a:cubicBezTo>
                    <a:close/>
                    <a:moveTo>
                      <a:pt x="39" y="100"/>
                    </a:moveTo>
                    <a:cubicBezTo>
                      <a:pt x="38" y="100"/>
                      <a:pt x="38" y="100"/>
                      <a:pt x="38" y="100"/>
                    </a:cubicBezTo>
                    <a:cubicBezTo>
                      <a:pt x="37" y="101"/>
                      <a:pt x="36" y="101"/>
                      <a:pt x="36" y="101"/>
                    </a:cubicBezTo>
                    <a:cubicBezTo>
                      <a:pt x="36" y="101"/>
                      <a:pt x="35" y="101"/>
                      <a:pt x="35" y="100"/>
                    </a:cubicBezTo>
                    <a:cubicBezTo>
                      <a:pt x="35" y="100"/>
                      <a:pt x="35" y="100"/>
                      <a:pt x="35" y="100"/>
                    </a:cubicBezTo>
                    <a:cubicBezTo>
                      <a:pt x="35" y="100"/>
                      <a:pt x="35" y="100"/>
                      <a:pt x="36" y="100"/>
                    </a:cubicBezTo>
                    <a:cubicBezTo>
                      <a:pt x="36" y="99"/>
                      <a:pt x="36" y="99"/>
                      <a:pt x="36" y="99"/>
                    </a:cubicBezTo>
                    <a:cubicBezTo>
                      <a:pt x="36" y="98"/>
                      <a:pt x="36" y="98"/>
                      <a:pt x="36" y="98"/>
                    </a:cubicBezTo>
                    <a:cubicBezTo>
                      <a:pt x="36" y="97"/>
                      <a:pt x="35" y="97"/>
                      <a:pt x="35" y="97"/>
                    </a:cubicBezTo>
                    <a:cubicBezTo>
                      <a:pt x="35" y="97"/>
                      <a:pt x="34" y="97"/>
                      <a:pt x="34" y="98"/>
                    </a:cubicBezTo>
                    <a:cubicBezTo>
                      <a:pt x="33" y="98"/>
                      <a:pt x="33" y="98"/>
                      <a:pt x="33" y="99"/>
                    </a:cubicBezTo>
                    <a:cubicBezTo>
                      <a:pt x="33" y="99"/>
                      <a:pt x="33" y="100"/>
                      <a:pt x="34" y="101"/>
                    </a:cubicBezTo>
                    <a:cubicBezTo>
                      <a:pt x="34" y="101"/>
                      <a:pt x="35" y="102"/>
                      <a:pt x="36" y="102"/>
                    </a:cubicBezTo>
                    <a:cubicBezTo>
                      <a:pt x="36" y="102"/>
                      <a:pt x="38" y="101"/>
                      <a:pt x="40" y="100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9" y="97"/>
                      <a:pt x="50" y="97"/>
                      <a:pt x="50" y="97"/>
                    </a:cubicBezTo>
                    <a:cubicBezTo>
                      <a:pt x="50" y="97"/>
                      <a:pt x="51" y="97"/>
                      <a:pt x="51" y="98"/>
                    </a:cubicBezTo>
                    <a:cubicBezTo>
                      <a:pt x="51" y="97"/>
                      <a:pt x="51" y="97"/>
                      <a:pt x="51" y="97"/>
                    </a:cubicBezTo>
                    <a:cubicBezTo>
                      <a:pt x="49" y="94"/>
                      <a:pt x="49" y="94"/>
                      <a:pt x="49" y="94"/>
                    </a:cubicBezTo>
                    <a:cubicBezTo>
                      <a:pt x="49" y="95"/>
                      <a:pt x="49" y="95"/>
                      <a:pt x="49" y="95"/>
                    </a:cubicBezTo>
                    <a:cubicBezTo>
                      <a:pt x="49" y="95"/>
                      <a:pt x="49" y="95"/>
                      <a:pt x="49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8" y="97"/>
                      <a:pt x="48" y="97"/>
                      <a:pt x="46" y="97"/>
                    </a:cubicBezTo>
                    <a:cubicBezTo>
                      <a:pt x="43" y="98"/>
                      <a:pt x="43" y="98"/>
                      <a:pt x="43" y="98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46" y="93"/>
                      <a:pt x="46" y="93"/>
                      <a:pt x="46" y="93"/>
                    </a:cubicBezTo>
                    <a:cubicBezTo>
                      <a:pt x="46" y="93"/>
                      <a:pt x="46" y="92"/>
                      <a:pt x="47" y="93"/>
                    </a:cubicBezTo>
                    <a:cubicBezTo>
                      <a:pt x="47" y="93"/>
                      <a:pt x="47" y="93"/>
                      <a:pt x="47" y="93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44" y="89"/>
                      <a:pt x="44" y="89"/>
                      <a:pt x="44" y="90"/>
                    </a:cubicBezTo>
                    <a:cubicBezTo>
                      <a:pt x="44" y="90"/>
                      <a:pt x="44" y="91"/>
                      <a:pt x="43" y="92"/>
                    </a:cubicBezTo>
                    <a:cubicBezTo>
                      <a:pt x="39" y="100"/>
                      <a:pt x="39" y="100"/>
                      <a:pt x="39" y="100"/>
                    </a:cubicBezTo>
                    <a:close/>
                    <a:moveTo>
                      <a:pt x="58" y="105"/>
                    </a:moveTo>
                    <a:cubicBezTo>
                      <a:pt x="59" y="106"/>
                      <a:pt x="60" y="106"/>
                      <a:pt x="60" y="107"/>
                    </a:cubicBezTo>
                    <a:cubicBezTo>
                      <a:pt x="60" y="108"/>
                      <a:pt x="60" y="109"/>
                      <a:pt x="60" y="110"/>
                    </a:cubicBezTo>
                    <a:cubicBezTo>
                      <a:pt x="60" y="111"/>
                      <a:pt x="59" y="112"/>
                      <a:pt x="58" y="113"/>
                    </a:cubicBezTo>
                    <a:cubicBezTo>
                      <a:pt x="57" y="114"/>
                      <a:pt x="56" y="115"/>
                      <a:pt x="55" y="115"/>
                    </a:cubicBezTo>
                    <a:cubicBezTo>
                      <a:pt x="53" y="115"/>
                      <a:pt x="52" y="115"/>
                      <a:pt x="51" y="114"/>
                    </a:cubicBezTo>
                    <a:cubicBezTo>
                      <a:pt x="50" y="112"/>
                      <a:pt x="49" y="111"/>
                      <a:pt x="49" y="110"/>
                    </a:cubicBezTo>
                    <a:cubicBezTo>
                      <a:pt x="50" y="108"/>
                      <a:pt x="50" y="107"/>
                      <a:pt x="51" y="106"/>
                    </a:cubicBezTo>
                    <a:cubicBezTo>
                      <a:pt x="52" y="105"/>
                      <a:pt x="53" y="104"/>
                      <a:pt x="55" y="104"/>
                    </a:cubicBezTo>
                    <a:cubicBezTo>
                      <a:pt x="56" y="103"/>
                      <a:pt x="57" y="104"/>
                      <a:pt x="58" y="105"/>
                    </a:cubicBezTo>
                    <a:close/>
                    <a:moveTo>
                      <a:pt x="58" y="106"/>
                    </a:moveTo>
                    <a:cubicBezTo>
                      <a:pt x="58" y="105"/>
                      <a:pt x="57" y="105"/>
                      <a:pt x="57" y="105"/>
                    </a:cubicBezTo>
                    <a:cubicBezTo>
                      <a:pt x="57" y="105"/>
                      <a:pt x="56" y="105"/>
                      <a:pt x="55" y="106"/>
                    </a:cubicBezTo>
                    <a:cubicBezTo>
                      <a:pt x="55" y="107"/>
                      <a:pt x="54" y="108"/>
                      <a:pt x="53" y="109"/>
                    </a:cubicBezTo>
                    <a:cubicBezTo>
                      <a:pt x="52" y="109"/>
                      <a:pt x="52" y="110"/>
                      <a:pt x="51" y="111"/>
                    </a:cubicBezTo>
                    <a:cubicBezTo>
                      <a:pt x="51" y="111"/>
                      <a:pt x="51" y="111"/>
                      <a:pt x="51" y="112"/>
                    </a:cubicBezTo>
                    <a:cubicBezTo>
                      <a:pt x="51" y="112"/>
                      <a:pt x="51" y="113"/>
                      <a:pt x="51" y="113"/>
                    </a:cubicBezTo>
                    <a:cubicBezTo>
                      <a:pt x="52" y="113"/>
                      <a:pt x="52" y="113"/>
                      <a:pt x="52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4" y="112"/>
                      <a:pt x="55" y="111"/>
                      <a:pt x="56" y="110"/>
                    </a:cubicBezTo>
                    <a:cubicBezTo>
                      <a:pt x="57" y="109"/>
                      <a:pt x="58" y="108"/>
                      <a:pt x="58" y="108"/>
                    </a:cubicBezTo>
                    <a:cubicBezTo>
                      <a:pt x="58" y="107"/>
                      <a:pt x="58" y="107"/>
                      <a:pt x="58" y="106"/>
                    </a:cubicBezTo>
                    <a:cubicBezTo>
                      <a:pt x="58" y="106"/>
                      <a:pt x="58" y="106"/>
                      <a:pt x="58" y="106"/>
                    </a:cubicBezTo>
                    <a:close/>
                    <a:moveTo>
                      <a:pt x="66" y="114"/>
                    </a:moveTo>
                    <a:cubicBezTo>
                      <a:pt x="67" y="115"/>
                      <a:pt x="67" y="115"/>
                      <a:pt x="67" y="115"/>
                    </a:cubicBezTo>
                    <a:cubicBezTo>
                      <a:pt x="68" y="115"/>
                      <a:pt x="68" y="115"/>
                      <a:pt x="68" y="115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9" y="111"/>
                      <a:pt x="69" y="111"/>
                      <a:pt x="69" y="111"/>
                    </a:cubicBezTo>
                    <a:cubicBezTo>
                      <a:pt x="69" y="110"/>
                      <a:pt x="70" y="110"/>
                      <a:pt x="70" y="110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1" y="111"/>
                      <a:pt x="71" y="111"/>
                      <a:pt x="71" y="111"/>
                    </a:cubicBezTo>
                    <a:cubicBezTo>
                      <a:pt x="71" y="111"/>
                      <a:pt x="71" y="111"/>
                      <a:pt x="71" y="111"/>
                    </a:cubicBezTo>
                    <a:cubicBezTo>
                      <a:pt x="70" y="111"/>
                      <a:pt x="70" y="111"/>
                      <a:pt x="70" y="111"/>
                    </a:cubicBezTo>
                    <a:cubicBezTo>
                      <a:pt x="70" y="112"/>
                      <a:pt x="70" y="112"/>
                      <a:pt x="70" y="112"/>
                    </a:cubicBezTo>
                    <a:cubicBezTo>
                      <a:pt x="70" y="112"/>
                      <a:pt x="70" y="112"/>
                      <a:pt x="70" y="113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1" y="114"/>
                      <a:pt x="71" y="114"/>
                      <a:pt x="71" y="114"/>
                    </a:cubicBezTo>
                    <a:cubicBezTo>
                      <a:pt x="72" y="114"/>
                      <a:pt x="72" y="114"/>
                      <a:pt x="72" y="113"/>
                    </a:cubicBezTo>
                    <a:cubicBezTo>
                      <a:pt x="73" y="113"/>
                      <a:pt x="73" y="113"/>
                      <a:pt x="72" y="112"/>
                    </a:cubicBezTo>
                    <a:cubicBezTo>
                      <a:pt x="72" y="111"/>
                      <a:pt x="72" y="111"/>
                      <a:pt x="71" y="110"/>
                    </a:cubicBezTo>
                    <a:cubicBezTo>
                      <a:pt x="70" y="109"/>
                      <a:pt x="69" y="109"/>
                      <a:pt x="68" y="109"/>
                    </a:cubicBezTo>
                    <a:cubicBezTo>
                      <a:pt x="67" y="109"/>
                      <a:pt x="66" y="109"/>
                      <a:pt x="65" y="110"/>
                    </a:cubicBezTo>
                    <a:cubicBezTo>
                      <a:pt x="65" y="111"/>
                      <a:pt x="65" y="111"/>
                      <a:pt x="65" y="111"/>
                    </a:cubicBezTo>
                    <a:cubicBezTo>
                      <a:pt x="65" y="111"/>
                      <a:pt x="65" y="111"/>
                      <a:pt x="65" y="111"/>
                    </a:cubicBezTo>
                    <a:cubicBezTo>
                      <a:pt x="63" y="110"/>
                      <a:pt x="63" y="110"/>
                      <a:pt x="63" y="110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59" y="118"/>
                      <a:pt x="59" y="118"/>
                      <a:pt x="59" y="118"/>
                    </a:cubicBezTo>
                    <a:cubicBezTo>
                      <a:pt x="59" y="119"/>
                      <a:pt x="59" y="119"/>
                      <a:pt x="58" y="119"/>
                    </a:cubicBezTo>
                    <a:cubicBezTo>
                      <a:pt x="58" y="119"/>
                      <a:pt x="58" y="119"/>
                      <a:pt x="58" y="119"/>
                    </a:cubicBezTo>
                    <a:cubicBezTo>
                      <a:pt x="58" y="119"/>
                      <a:pt x="57" y="119"/>
                      <a:pt x="57" y="119"/>
                    </a:cubicBezTo>
                    <a:cubicBezTo>
                      <a:pt x="57" y="119"/>
                      <a:pt x="57" y="119"/>
                      <a:pt x="57" y="119"/>
                    </a:cubicBezTo>
                    <a:cubicBezTo>
                      <a:pt x="61" y="123"/>
                      <a:pt x="61" y="123"/>
                      <a:pt x="61" y="123"/>
                    </a:cubicBezTo>
                    <a:cubicBezTo>
                      <a:pt x="62" y="123"/>
                      <a:pt x="62" y="123"/>
                      <a:pt x="62" y="123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1"/>
                      <a:pt x="61" y="121"/>
                      <a:pt x="62" y="120"/>
                    </a:cubicBezTo>
                    <a:cubicBezTo>
                      <a:pt x="66" y="114"/>
                      <a:pt x="66" y="114"/>
                      <a:pt x="66" y="114"/>
                    </a:cubicBezTo>
                    <a:close/>
                    <a:moveTo>
                      <a:pt x="84" y="120"/>
                    </a:moveTo>
                    <a:cubicBezTo>
                      <a:pt x="82" y="125"/>
                      <a:pt x="82" y="125"/>
                      <a:pt x="82" y="125"/>
                    </a:cubicBezTo>
                    <a:cubicBezTo>
                      <a:pt x="81" y="124"/>
                      <a:pt x="81" y="124"/>
                      <a:pt x="81" y="124"/>
                    </a:cubicBezTo>
                    <a:cubicBezTo>
                      <a:pt x="82" y="123"/>
                      <a:pt x="82" y="122"/>
                      <a:pt x="82" y="121"/>
                    </a:cubicBezTo>
                    <a:cubicBezTo>
                      <a:pt x="81" y="120"/>
                      <a:pt x="81" y="119"/>
                      <a:pt x="80" y="118"/>
                    </a:cubicBezTo>
                    <a:cubicBezTo>
                      <a:pt x="79" y="118"/>
                      <a:pt x="79" y="117"/>
                      <a:pt x="78" y="117"/>
                    </a:cubicBezTo>
                    <a:cubicBezTo>
                      <a:pt x="78" y="118"/>
                      <a:pt x="77" y="118"/>
                      <a:pt x="77" y="118"/>
                    </a:cubicBezTo>
                    <a:cubicBezTo>
                      <a:pt x="77" y="119"/>
                      <a:pt x="77" y="119"/>
                      <a:pt x="76" y="119"/>
                    </a:cubicBezTo>
                    <a:cubicBezTo>
                      <a:pt x="76" y="120"/>
                      <a:pt x="77" y="120"/>
                      <a:pt x="77" y="121"/>
                    </a:cubicBezTo>
                    <a:cubicBezTo>
                      <a:pt x="77" y="121"/>
                      <a:pt x="77" y="122"/>
                      <a:pt x="78" y="123"/>
                    </a:cubicBezTo>
                    <a:cubicBezTo>
                      <a:pt x="79" y="125"/>
                      <a:pt x="79" y="127"/>
                      <a:pt x="80" y="128"/>
                    </a:cubicBezTo>
                    <a:cubicBezTo>
                      <a:pt x="80" y="129"/>
                      <a:pt x="79" y="130"/>
                      <a:pt x="79" y="131"/>
                    </a:cubicBezTo>
                    <a:cubicBezTo>
                      <a:pt x="78" y="132"/>
                      <a:pt x="77" y="132"/>
                      <a:pt x="76" y="133"/>
                    </a:cubicBezTo>
                    <a:cubicBezTo>
                      <a:pt x="74" y="133"/>
                      <a:pt x="73" y="132"/>
                      <a:pt x="72" y="131"/>
                    </a:cubicBezTo>
                    <a:cubicBezTo>
                      <a:pt x="71" y="131"/>
                      <a:pt x="71" y="131"/>
                      <a:pt x="71" y="130"/>
                    </a:cubicBezTo>
                    <a:cubicBezTo>
                      <a:pt x="70" y="130"/>
                      <a:pt x="70" y="130"/>
                      <a:pt x="70" y="129"/>
                    </a:cubicBezTo>
                    <a:cubicBezTo>
                      <a:pt x="70" y="129"/>
                      <a:pt x="69" y="128"/>
                      <a:pt x="69" y="128"/>
                    </a:cubicBezTo>
                    <a:cubicBezTo>
                      <a:pt x="69" y="128"/>
                      <a:pt x="69" y="128"/>
                      <a:pt x="68" y="128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7" y="128"/>
                      <a:pt x="67" y="128"/>
                      <a:pt x="67" y="128"/>
                    </a:cubicBezTo>
                    <a:cubicBezTo>
                      <a:pt x="71" y="123"/>
                      <a:pt x="71" y="123"/>
                      <a:pt x="71" y="123"/>
                    </a:cubicBezTo>
                    <a:cubicBezTo>
                      <a:pt x="71" y="123"/>
                      <a:pt x="71" y="123"/>
                      <a:pt x="71" y="123"/>
                    </a:cubicBezTo>
                    <a:cubicBezTo>
                      <a:pt x="70" y="125"/>
                      <a:pt x="70" y="126"/>
                      <a:pt x="70" y="128"/>
                    </a:cubicBezTo>
                    <a:cubicBezTo>
                      <a:pt x="71" y="129"/>
                      <a:pt x="71" y="130"/>
                      <a:pt x="72" y="131"/>
                    </a:cubicBezTo>
                    <a:cubicBezTo>
                      <a:pt x="73" y="131"/>
                      <a:pt x="74" y="131"/>
                      <a:pt x="74" y="131"/>
                    </a:cubicBezTo>
                    <a:cubicBezTo>
                      <a:pt x="75" y="131"/>
                      <a:pt x="75" y="131"/>
                      <a:pt x="76" y="130"/>
                    </a:cubicBezTo>
                    <a:cubicBezTo>
                      <a:pt x="76" y="130"/>
                      <a:pt x="76" y="130"/>
                      <a:pt x="76" y="129"/>
                    </a:cubicBezTo>
                    <a:cubicBezTo>
                      <a:pt x="76" y="129"/>
                      <a:pt x="76" y="128"/>
                      <a:pt x="76" y="128"/>
                    </a:cubicBezTo>
                    <a:cubicBezTo>
                      <a:pt x="76" y="127"/>
                      <a:pt x="75" y="127"/>
                      <a:pt x="75" y="126"/>
                    </a:cubicBezTo>
                    <a:cubicBezTo>
                      <a:pt x="74" y="124"/>
                      <a:pt x="74" y="123"/>
                      <a:pt x="73" y="122"/>
                    </a:cubicBezTo>
                    <a:cubicBezTo>
                      <a:pt x="73" y="122"/>
                      <a:pt x="73" y="121"/>
                      <a:pt x="73" y="120"/>
                    </a:cubicBezTo>
                    <a:cubicBezTo>
                      <a:pt x="73" y="119"/>
                      <a:pt x="74" y="119"/>
                      <a:pt x="74" y="118"/>
                    </a:cubicBezTo>
                    <a:cubicBezTo>
                      <a:pt x="75" y="117"/>
                      <a:pt x="76" y="116"/>
                      <a:pt x="77" y="116"/>
                    </a:cubicBezTo>
                    <a:cubicBezTo>
                      <a:pt x="78" y="116"/>
                      <a:pt x="79" y="116"/>
                      <a:pt x="80" y="117"/>
                    </a:cubicBezTo>
                    <a:cubicBezTo>
                      <a:pt x="81" y="117"/>
                      <a:pt x="81" y="118"/>
                      <a:pt x="81" y="118"/>
                    </a:cubicBezTo>
                    <a:cubicBezTo>
                      <a:pt x="82" y="119"/>
                      <a:pt x="82" y="119"/>
                      <a:pt x="82" y="119"/>
                    </a:cubicBezTo>
                    <a:cubicBezTo>
                      <a:pt x="82" y="120"/>
                      <a:pt x="83" y="120"/>
                      <a:pt x="83" y="120"/>
                    </a:cubicBezTo>
                    <a:cubicBezTo>
                      <a:pt x="83" y="121"/>
                      <a:pt x="83" y="121"/>
                      <a:pt x="83" y="121"/>
                    </a:cubicBezTo>
                    <a:cubicBezTo>
                      <a:pt x="83" y="120"/>
                      <a:pt x="84" y="120"/>
                      <a:pt x="84" y="120"/>
                    </a:cubicBezTo>
                    <a:cubicBezTo>
                      <a:pt x="84" y="120"/>
                      <a:pt x="84" y="120"/>
                      <a:pt x="84" y="120"/>
                    </a:cubicBezTo>
                    <a:close/>
                    <a:moveTo>
                      <a:pt x="87" y="138"/>
                    </a:moveTo>
                    <a:cubicBezTo>
                      <a:pt x="87" y="138"/>
                      <a:pt x="86" y="138"/>
                      <a:pt x="86" y="138"/>
                    </a:cubicBezTo>
                    <a:cubicBezTo>
                      <a:pt x="86" y="138"/>
                      <a:pt x="85" y="138"/>
                      <a:pt x="85" y="138"/>
                    </a:cubicBezTo>
                    <a:cubicBezTo>
                      <a:pt x="84" y="138"/>
                      <a:pt x="84" y="137"/>
                      <a:pt x="84" y="137"/>
                    </a:cubicBezTo>
                    <a:cubicBezTo>
                      <a:pt x="84" y="136"/>
                      <a:pt x="84" y="135"/>
                      <a:pt x="84" y="134"/>
                    </a:cubicBezTo>
                    <a:cubicBezTo>
                      <a:pt x="84" y="133"/>
                      <a:pt x="84" y="132"/>
                      <a:pt x="85" y="131"/>
                    </a:cubicBezTo>
                    <a:cubicBezTo>
                      <a:pt x="85" y="130"/>
                      <a:pt x="86" y="130"/>
                      <a:pt x="86" y="129"/>
                    </a:cubicBezTo>
                    <a:cubicBezTo>
                      <a:pt x="87" y="129"/>
                      <a:pt x="87" y="129"/>
                      <a:pt x="88" y="129"/>
                    </a:cubicBezTo>
                    <a:cubicBezTo>
                      <a:pt x="88" y="129"/>
                      <a:pt x="88" y="129"/>
                      <a:pt x="88" y="130"/>
                    </a:cubicBezTo>
                    <a:cubicBezTo>
                      <a:pt x="88" y="130"/>
                      <a:pt x="88" y="130"/>
                      <a:pt x="88" y="131"/>
                    </a:cubicBezTo>
                    <a:cubicBezTo>
                      <a:pt x="87" y="131"/>
                      <a:pt x="87" y="132"/>
                      <a:pt x="87" y="132"/>
                    </a:cubicBezTo>
                    <a:cubicBezTo>
                      <a:pt x="88" y="133"/>
                      <a:pt x="88" y="133"/>
                      <a:pt x="88" y="133"/>
                    </a:cubicBezTo>
                    <a:cubicBezTo>
                      <a:pt x="89" y="134"/>
                      <a:pt x="89" y="134"/>
                      <a:pt x="89" y="134"/>
                    </a:cubicBezTo>
                    <a:cubicBezTo>
                      <a:pt x="90" y="134"/>
                      <a:pt x="90" y="133"/>
                      <a:pt x="90" y="133"/>
                    </a:cubicBezTo>
                    <a:cubicBezTo>
                      <a:pt x="90" y="132"/>
                      <a:pt x="90" y="132"/>
                      <a:pt x="90" y="131"/>
                    </a:cubicBezTo>
                    <a:cubicBezTo>
                      <a:pt x="90" y="130"/>
                      <a:pt x="89" y="129"/>
                      <a:pt x="88" y="129"/>
                    </a:cubicBezTo>
                    <a:cubicBezTo>
                      <a:pt x="87" y="128"/>
                      <a:pt x="85" y="128"/>
                      <a:pt x="84" y="128"/>
                    </a:cubicBezTo>
                    <a:cubicBezTo>
                      <a:pt x="83" y="129"/>
                      <a:pt x="82" y="130"/>
                      <a:pt x="81" y="131"/>
                    </a:cubicBezTo>
                    <a:cubicBezTo>
                      <a:pt x="80" y="133"/>
                      <a:pt x="80" y="134"/>
                      <a:pt x="80" y="136"/>
                    </a:cubicBezTo>
                    <a:cubicBezTo>
                      <a:pt x="81" y="137"/>
                      <a:pt x="81" y="138"/>
                      <a:pt x="83" y="139"/>
                    </a:cubicBezTo>
                    <a:cubicBezTo>
                      <a:pt x="83" y="139"/>
                      <a:pt x="84" y="139"/>
                      <a:pt x="85" y="139"/>
                    </a:cubicBezTo>
                    <a:cubicBezTo>
                      <a:pt x="86" y="139"/>
                      <a:pt x="87" y="139"/>
                      <a:pt x="88" y="138"/>
                    </a:cubicBezTo>
                    <a:cubicBezTo>
                      <a:pt x="87" y="138"/>
                      <a:pt x="87" y="138"/>
                      <a:pt x="87" y="138"/>
                    </a:cubicBezTo>
                    <a:close/>
                    <a:moveTo>
                      <a:pt x="98" y="128"/>
                    </a:moveTo>
                    <a:cubicBezTo>
                      <a:pt x="98" y="128"/>
                      <a:pt x="99" y="129"/>
                      <a:pt x="99" y="129"/>
                    </a:cubicBezTo>
                    <a:cubicBezTo>
                      <a:pt x="99" y="130"/>
                      <a:pt x="99" y="130"/>
                      <a:pt x="99" y="131"/>
                    </a:cubicBezTo>
                    <a:cubicBezTo>
                      <a:pt x="99" y="131"/>
                      <a:pt x="98" y="131"/>
                      <a:pt x="98" y="131"/>
                    </a:cubicBezTo>
                    <a:cubicBezTo>
                      <a:pt x="97" y="132"/>
                      <a:pt x="97" y="132"/>
                      <a:pt x="96" y="131"/>
                    </a:cubicBezTo>
                    <a:cubicBezTo>
                      <a:pt x="96" y="131"/>
                      <a:pt x="96" y="131"/>
                      <a:pt x="96" y="130"/>
                    </a:cubicBezTo>
                    <a:cubicBezTo>
                      <a:pt x="95" y="130"/>
                      <a:pt x="95" y="129"/>
                      <a:pt x="96" y="129"/>
                    </a:cubicBezTo>
                    <a:cubicBezTo>
                      <a:pt x="96" y="128"/>
                      <a:pt x="96" y="128"/>
                      <a:pt x="97" y="128"/>
                    </a:cubicBezTo>
                    <a:cubicBezTo>
                      <a:pt x="97" y="128"/>
                      <a:pt x="98" y="128"/>
                      <a:pt x="98" y="128"/>
                    </a:cubicBezTo>
                    <a:close/>
                    <a:moveTo>
                      <a:pt x="97" y="134"/>
                    </a:moveTo>
                    <a:cubicBezTo>
                      <a:pt x="93" y="142"/>
                      <a:pt x="93" y="142"/>
                      <a:pt x="93" y="142"/>
                    </a:cubicBezTo>
                    <a:cubicBezTo>
                      <a:pt x="93" y="142"/>
                      <a:pt x="93" y="143"/>
                      <a:pt x="93" y="143"/>
                    </a:cubicBezTo>
                    <a:cubicBezTo>
                      <a:pt x="93" y="143"/>
                      <a:pt x="93" y="144"/>
                      <a:pt x="94" y="144"/>
                    </a:cubicBezTo>
                    <a:cubicBezTo>
                      <a:pt x="93" y="144"/>
                      <a:pt x="93" y="144"/>
                      <a:pt x="93" y="144"/>
                    </a:cubicBezTo>
                    <a:cubicBezTo>
                      <a:pt x="88" y="141"/>
                      <a:pt x="88" y="141"/>
                      <a:pt x="88" y="141"/>
                    </a:cubicBezTo>
                    <a:cubicBezTo>
                      <a:pt x="89" y="141"/>
                      <a:pt x="89" y="141"/>
                      <a:pt x="89" y="141"/>
                    </a:cubicBezTo>
                    <a:cubicBezTo>
                      <a:pt x="89" y="141"/>
                      <a:pt x="89" y="141"/>
                      <a:pt x="90" y="141"/>
                    </a:cubicBezTo>
                    <a:cubicBezTo>
                      <a:pt x="90" y="141"/>
                      <a:pt x="90" y="141"/>
                      <a:pt x="90" y="140"/>
                    </a:cubicBezTo>
                    <a:cubicBezTo>
                      <a:pt x="93" y="134"/>
                      <a:pt x="93" y="134"/>
                      <a:pt x="93" y="134"/>
                    </a:cubicBezTo>
                    <a:cubicBezTo>
                      <a:pt x="94" y="134"/>
                      <a:pt x="94" y="133"/>
                      <a:pt x="94" y="133"/>
                    </a:cubicBezTo>
                    <a:cubicBezTo>
                      <a:pt x="94" y="132"/>
                      <a:pt x="93" y="132"/>
                      <a:pt x="93" y="132"/>
                    </a:cubicBezTo>
                    <a:cubicBezTo>
                      <a:pt x="93" y="132"/>
                      <a:pt x="93" y="132"/>
                      <a:pt x="93" y="132"/>
                    </a:cubicBezTo>
                    <a:cubicBezTo>
                      <a:pt x="97" y="134"/>
                      <a:pt x="97" y="134"/>
                      <a:pt x="97" y="134"/>
                    </a:cubicBezTo>
                    <a:close/>
                    <a:moveTo>
                      <a:pt x="106" y="143"/>
                    </a:moveTo>
                    <a:cubicBezTo>
                      <a:pt x="106" y="142"/>
                      <a:pt x="106" y="140"/>
                      <a:pt x="106" y="139"/>
                    </a:cubicBezTo>
                    <a:cubicBezTo>
                      <a:pt x="106" y="138"/>
                      <a:pt x="105" y="137"/>
                      <a:pt x="104" y="137"/>
                    </a:cubicBezTo>
                    <a:cubicBezTo>
                      <a:pt x="103" y="136"/>
                      <a:pt x="102" y="136"/>
                      <a:pt x="100" y="137"/>
                    </a:cubicBezTo>
                    <a:cubicBezTo>
                      <a:pt x="99" y="138"/>
                      <a:pt x="98" y="139"/>
                      <a:pt x="97" y="140"/>
                    </a:cubicBezTo>
                    <a:cubicBezTo>
                      <a:pt x="97" y="142"/>
                      <a:pt x="97" y="143"/>
                      <a:pt x="97" y="144"/>
                    </a:cubicBezTo>
                    <a:cubicBezTo>
                      <a:pt x="97" y="146"/>
                      <a:pt x="98" y="147"/>
                      <a:pt x="100" y="147"/>
                    </a:cubicBezTo>
                    <a:cubicBezTo>
                      <a:pt x="101" y="148"/>
                      <a:pt x="101" y="148"/>
                      <a:pt x="102" y="148"/>
                    </a:cubicBezTo>
                    <a:cubicBezTo>
                      <a:pt x="103" y="147"/>
                      <a:pt x="104" y="147"/>
                      <a:pt x="105" y="146"/>
                    </a:cubicBezTo>
                    <a:cubicBezTo>
                      <a:pt x="105" y="146"/>
                      <a:pt x="105" y="146"/>
                      <a:pt x="105" y="146"/>
                    </a:cubicBezTo>
                    <a:cubicBezTo>
                      <a:pt x="104" y="146"/>
                      <a:pt x="103" y="146"/>
                      <a:pt x="103" y="146"/>
                    </a:cubicBezTo>
                    <a:cubicBezTo>
                      <a:pt x="103" y="147"/>
                      <a:pt x="102" y="147"/>
                      <a:pt x="102" y="146"/>
                    </a:cubicBezTo>
                    <a:cubicBezTo>
                      <a:pt x="101" y="146"/>
                      <a:pt x="101" y="146"/>
                      <a:pt x="100" y="145"/>
                    </a:cubicBezTo>
                    <a:cubicBezTo>
                      <a:pt x="100" y="144"/>
                      <a:pt x="100" y="142"/>
                      <a:pt x="100" y="141"/>
                    </a:cubicBezTo>
                    <a:cubicBezTo>
                      <a:pt x="106" y="143"/>
                      <a:pt x="106" y="143"/>
                      <a:pt x="106" y="143"/>
                    </a:cubicBezTo>
                    <a:close/>
                    <a:moveTo>
                      <a:pt x="104" y="141"/>
                    </a:moveTo>
                    <a:cubicBezTo>
                      <a:pt x="101" y="140"/>
                      <a:pt x="101" y="140"/>
                      <a:pt x="101" y="140"/>
                    </a:cubicBezTo>
                    <a:cubicBezTo>
                      <a:pt x="101" y="140"/>
                      <a:pt x="101" y="140"/>
                      <a:pt x="101" y="140"/>
                    </a:cubicBezTo>
                    <a:cubicBezTo>
                      <a:pt x="101" y="139"/>
                      <a:pt x="102" y="138"/>
                      <a:pt x="102" y="137"/>
                    </a:cubicBezTo>
                    <a:cubicBezTo>
                      <a:pt x="103" y="137"/>
                      <a:pt x="103" y="137"/>
                      <a:pt x="104" y="137"/>
                    </a:cubicBezTo>
                    <a:cubicBezTo>
                      <a:pt x="104" y="137"/>
                      <a:pt x="104" y="137"/>
                      <a:pt x="104" y="138"/>
                    </a:cubicBezTo>
                    <a:cubicBezTo>
                      <a:pt x="104" y="138"/>
                      <a:pt x="104" y="138"/>
                      <a:pt x="104" y="139"/>
                    </a:cubicBezTo>
                    <a:cubicBezTo>
                      <a:pt x="104" y="139"/>
                      <a:pt x="104" y="140"/>
                      <a:pt x="104" y="141"/>
                    </a:cubicBezTo>
                    <a:close/>
                    <a:moveTo>
                      <a:pt x="113" y="141"/>
                    </a:moveTo>
                    <a:cubicBezTo>
                      <a:pt x="113" y="142"/>
                      <a:pt x="113" y="142"/>
                      <a:pt x="113" y="142"/>
                    </a:cubicBezTo>
                    <a:cubicBezTo>
                      <a:pt x="114" y="142"/>
                      <a:pt x="114" y="141"/>
                      <a:pt x="115" y="141"/>
                    </a:cubicBezTo>
                    <a:cubicBezTo>
                      <a:pt x="115" y="141"/>
                      <a:pt x="116" y="141"/>
                      <a:pt x="116" y="141"/>
                    </a:cubicBezTo>
                    <a:cubicBezTo>
                      <a:pt x="117" y="142"/>
                      <a:pt x="118" y="142"/>
                      <a:pt x="118" y="142"/>
                    </a:cubicBezTo>
                    <a:cubicBezTo>
                      <a:pt x="118" y="143"/>
                      <a:pt x="118" y="144"/>
                      <a:pt x="118" y="144"/>
                    </a:cubicBezTo>
                    <a:cubicBezTo>
                      <a:pt x="118" y="145"/>
                      <a:pt x="118" y="145"/>
                      <a:pt x="118" y="147"/>
                    </a:cubicBezTo>
                    <a:cubicBezTo>
                      <a:pt x="116" y="151"/>
                      <a:pt x="116" y="151"/>
                      <a:pt x="116" y="151"/>
                    </a:cubicBezTo>
                    <a:cubicBezTo>
                      <a:pt x="116" y="152"/>
                      <a:pt x="116" y="152"/>
                      <a:pt x="116" y="152"/>
                    </a:cubicBezTo>
                    <a:cubicBezTo>
                      <a:pt x="116" y="153"/>
                      <a:pt x="116" y="153"/>
                      <a:pt x="117" y="153"/>
                    </a:cubicBezTo>
                    <a:cubicBezTo>
                      <a:pt x="117" y="153"/>
                      <a:pt x="117" y="153"/>
                      <a:pt x="117" y="153"/>
                    </a:cubicBezTo>
                    <a:cubicBezTo>
                      <a:pt x="112" y="152"/>
                      <a:pt x="112" y="152"/>
                      <a:pt x="112" y="152"/>
                    </a:cubicBezTo>
                    <a:cubicBezTo>
                      <a:pt x="112" y="151"/>
                      <a:pt x="112" y="151"/>
                      <a:pt x="112" y="151"/>
                    </a:cubicBezTo>
                    <a:cubicBezTo>
                      <a:pt x="112" y="151"/>
                      <a:pt x="113" y="151"/>
                      <a:pt x="113" y="151"/>
                    </a:cubicBezTo>
                    <a:cubicBezTo>
                      <a:pt x="113" y="151"/>
                      <a:pt x="113" y="150"/>
                      <a:pt x="113" y="150"/>
                    </a:cubicBezTo>
                    <a:cubicBezTo>
                      <a:pt x="115" y="145"/>
                      <a:pt x="115" y="145"/>
                      <a:pt x="115" y="145"/>
                    </a:cubicBezTo>
                    <a:cubicBezTo>
                      <a:pt x="115" y="144"/>
                      <a:pt x="115" y="144"/>
                      <a:pt x="115" y="143"/>
                    </a:cubicBezTo>
                    <a:cubicBezTo>
                      <a:pt x="115" y="143"/>
                      <a:pt x="115" y="143"/>
                      <a:pt x="115" y="143"/>
                    </a:cubicBezTo>
                    <a:cubicBezTo>
                      <a:pt x="115" y="143"/>
                      <a:pt x="115" y="142"/>
                      <a:pt x="115" y="142"/>
                    </a:cubicBezTo>
                    <a:cubicBezTo>
                      <a:pt x="114" y="142"/>
                      <a:pt x="113" y="142"/>
                      <a:pt x="113" y="143"/>
                    </a:cubicBezTo>
                    <a:cubicBezTo>
                      <a:pt x="111" y="149"/>
                      <a:pt x="111" y="149"/>
                      <a:pt x="111" y="149"/>
                    </a:cubicBezTo>
                    <a:cubicBezTo>
                      <a:pt x="111" y="150"/>
                      <a:pt x="110" y="150"/>
                      <a:pt x="111" y="150"/>
                    </a:cubicBezTo>
                    <a:cubicBezTo>
                      <a:pt x="111" y="151"/>
                      <a:pt x="111" y="151"/>
                      <a:pt x="111" y="151"/>
                    </a:cubicBezTo>
                    <a:cubicBezTo>
                      <a:pt x="111" y="151"/>
                      <a:pt x="111" y="151"/>
                      <a:pt x="111" y="151"/>
                    </a:cubicBezTo>
                    <a:cubicBezTo>
                      <a:pt x="106" y="150"/>
                      <a:pt x="106" y="150"/>
                      <a:pt x="106" y="150"/>
                    </a:cubicBezTo>
                    <a:cubicBezTo>
                      <a:pt x="106" y="149"/>
                      <a:pt x="106" y="149"/>
                      <a:pt x="106" y="149"/>
                    </a:cubicBezTo>
                    <a:cubicBezTo>
                      <a:pt x="107" y="149"/>
                      <a:pt x="107" y="149"/>
                      <a:pt x="107" y="149"/>
                    </a:cubicBezTo>
                    <a:cubicBezTo>
                      <a:pt x="107" y="149"/>
                      <a:pt x="108" y="149"/>
                      <a:pt x="108" y="148"/>
                    </a:cubicBezTo>
                    <a:cubicBezTo>
                      <a:pt x="110" y="142"/>
                      <a:pt x="110" y="142"/>
                      <a:pt x="110" y="142"/>
                    </a:cubicBezTo>
                    <a:cubicBezTo>
                      <a:pt x="110" y="141"/>
                      <a:pt x="110" y="141"/>
                      <a:pt x="110" y="140"/>
                    </a:cubicBezTo>
                    <a:cubicBezTo>
                      <a:pt x="110" y="140"/>
                      <a:pt x="110" y="140"/>
                      <a:pt x="109" y="140"/>
                    </a:cubicBezTo>
                    <a:cubicBezTo>
                      <a:pt x="109" y="139"/>
                      <a:pt x="109" y="139"/>
                      <a:pt x="109" y="139"/>
                    </a:cubicBezTo>
                    <a:cubicBezTo>
                      <a:pt x="113" y="141"/>
                      <a:pt x="113" y="141"/>
                      <a:pt x="113" y="141"/>
                    </a:cubicBezTo>
                    <a:close/>
                    <a:moveTo>
                      <a:pt x="128" y="153"/>
                    </a:move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28" y="154"/>
                      <a:pt x="127" y="155"/>
                      <a:pt x="126" y="155"/>
                    </a:cubicBezTo>
                    <a:cubicBezTo>
                      <a:pt x="126" y="155"/>
                      <a:pt x="125" y="155"/>
                      <a:pt x="124" y="155"/>
                    </a:cubicBezTo>
                    <a:cubicBezTo>
                      <a:pt x="123" y="155"/>
                      <a:pt x="122" y="154"/>
                      <a:pt x="121" y="153"/>
                    </a:cubicBezTo>
                    <a:cubicBezTo>
                      <a:pt x="121" y="152"/>
                      <a:pt x="120" y="150"/>
                      <a:pt x="121" y="149"/>
                    </a:cubicBezTo>
                    <a:cubicBezTo>
                      <a:pt x="121" y="147"/>
                      <a:pt x="122" y="146"/>
                      <a:pt x="123" y="145"/>
                    </a:cubicBezTo>
                    <a:cubicBezTo>
                      <a:pt x="124" y="144"/>
                      <a:pt x="125" y="143"/>
                      <a:pt x="127" y="144"/>
                    </a:cubicBezTo>
                    <a:cubicBezTo>
                      <a:pt x="128" y="144"/>
                      <a:pt x="129" y="145"/>
                      <a:pt x="129" y="145"/>
                    </a:cubicBezTo>
                    <a:cubicBezTo>
                      <a:pt x="130" y="146"/>
                      <a:pt x="130" y="147"/>
                      <a:pt x="130" y="147"/>
                    </a:cubicBezTo>
                    <a:cubicBezTo>
                      <a:pt x="130" y="148"/>
                      <a:pt x="129" y="148"/>
                      <a:pt x="129" y="148"/>
                    </a:cubicBezTo>
                    <a:cubicBezTo>
                      <a:pt x="129" y="149"/>
                      <a:pt x="128" y="149"/>
                      <a:pt x="128" y="149"/>
                    </a:cubicBezTo>
                    <a:cubicBezTo>
                      <a:pt x="128" y="148"/>
                      <a:pt x="127" y="148"/>
                      <a:pt x="127" y="148"/>
                    </a:cubicBezTo>
                    <a:cubicBezTo>
                      <a:pt x="127" y="147"/>
                      <a:pt x="127" y="147"/>
                      <a:pt x="127" y="146"/>
                    </a:cubicBezTo>
                    <a:cubicBezTo>
                      <a:pt x="127" y="146"/>
                      <a:pt x="127" y="145"/>
                      <a:pt x="127" y="145"/>
                    </a:cubicBezTo>
                    <a:cubicBezTo>
                      <a:pt x="127" y="145"/>
                      <a:pt x="127" y="145"/>
                      <a:pt x="126" y="145"/>
                    </a:cubicBezTo>
                    <a:cubicBezTo>
                      <a:pt x="126" y="144"/>
                      <a:pt x="126" y="145"/>
                      <a:pt x="125" y="145"/>
                    </a:cubicBezTo>
                    <a:cubicBezTo>
                      <a:pt x="125" y="145"/>
                      <a:pt x="124" y="146"/>
                      <a:pt x="124" y="148"/>
                    </a:cubicBezTo>
                    <a:cubicBezTo>
                      <a:pt x="124" y="149"/>
                      <a:pt x="124" y="150"/>
                      <a:pt x="124" y="151"/>
                    </a:cubicBezTo>
                    <a:cubicBezTo>
                      <a:pt x="124" y="152"/>
                      <a:pt x="124" y="152"/>
                      <a:pt x="125" y="153"/>
                    </a:cubicBezTo>
                    <a:cubicBezTo>
                      <a:pt x="125" y="153"/>
                      <a:pt x="125" y="154"/>
                      <a:pt x="126" y="154"/>
                    </a:cubicBezTo>
                    <a:cubicBezTo>
                      <a:pt x="126" y="154"/>
                      <a:pt x="127" y="154"/>
                      <a:pt x="127" y="154"/>
                    </a:cubicBezTo>
                    <a:cubicBezTo>
                      <a:pt x="127" y="154"/>
                      <a:pt x="128" y="153"/>
                      <a:pt x="128" y="153"/>
                    </a:cubicBezTo>
                    <a:close/>
                    <a:moveTo>
                      <a:pt x="140" y="152"/>
                    </a:moveTo>
                    <a:cubicBezTo>
                      <a:pt x="134" y="151"/>
                      <a:pt x="134" y="151"/>
                      <a:pt x="134" y="151"/>
                    </a:cubicBezTo>
                    <a:cubicBezTo>
                      <a:pt x="134" y="153"/>
                      <a:pt x="134" y="154"/>
                      <a:pt x="135" y="155"/>
                    </a:cubicBezTo>
                    <a:cubicBezTo>
                      <a:pt x="135" y="156"/>
                      <a:pt x="136" y="156"/>
                      <a:pt x="137" y="156"/>
                    </a:cubicBezTo>
                    <a:cubicBezTo>
                      <a:pt x="137" y="156"/>
                      <a:pt x="138" y="156"/>
                      <a:pt x="138" y="156"/>
                    </a:cubicBezTo>
                    <a:cubicBezTo>
                      <a:pt x="138" y="156"/>
                      <a:pt x="139" y="155"/>
                      <a:pt x="139" y="155"/>
                    </a:cubicBezTo>
                    <a:cubicBezTo>
                      <a:pt x="140" y="155"/>
                      <a:pt x="140" y="155"/>
                      <a:pt x="140" y="155"/>
                    </a:cubicBezTo>
                    <a:cubicBezTo>
                      <a:pt x="139" y="156"/>
                      <a:pt x="138" y="157"/>
                      <a:pt x="137" y="157"/>
                    </a:cubicBezTo>
                    <a:cubicBezTo>
                      <a:pt x="137" y="158"/>
                      <a:pt x="136" y="158"/>
                      <a:pt x="135" y="158"/>
                    </a:cubicBezTo>
                    <a:cubicBezTo>
                      <a:pt x="133" y="157"/>
                      <a:pt x="132" y="156"/>
                      <a:pt x="132" y="155"/>
                    </a:cubicBezTo>
                    <a:cubicBezTo>
                      <a:pt x="131" y="154"/>
                      <a:pt x="131" y="153"/>
                      <a:pt x="131" y="151"/>
                    </a:cubicBezTo>
                    <a:cubicBezTo>
                      <a:pt x="132" y="149"/>
                      <a:pt x="132" y="148"/>
                      <a:pt x="134" y="147"/>
                    </a:cubicBezTo>
                    <a:cubicBezTo>
                      <a:pt x="135" y="146"/>
                      <a:pt x="136" y="146"/>
                      <a:pt x="137" y="146"/>
                    </a:cubicBezTo>
                    <a:cubicBezTo>
                      <a:pt x="138" y="146"/>
                      <a:pt x="139" y="147"/>
                      <a:pt x="140" y="148"/>
                    </a:cubicBezTo>
                    <a:cubicBezTo>
                      <a:pt x="140" y="149"/>
                      <a:pt x="140" y="150"/>
                      <a:pt x="140" y="152"/>
                    </a:cubicBezTo>
                    <a:close/>
                    <a:moveTo>
                      <a:pt x="138" y="151"/>
                    </a:moveTo>
                    <a:cubicBezTo>
                      <a:pt x="138" y="150"/>
                      <a:pt x="138" y="149"/>
                      <a:pt x="138" y="148"/>
                    </a:cubicBezTo>
                    <a:cubicBezTo>
                      <a:pt x="138" y="148"/>
                      <a:pt x="138" y="147"/>
                      <a:pt x="137" y="147"/>
                    </a:cubicBezTo>
                    <a:cubicBezTo>
                      <a:pt x="137" y="147"/>
                      <a:pt x="137" y="147"/>
                      <a:pt x="137" y="147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5" y="148"/>
                      <a:pt x="135" y="149"/>
                      <a:pt x="135" y="150"/>
                    </a:cubicBezTo>
                    <a:cubicBezTo>
                      <a:pt x="135" y="150"/>
                      <a:pt x="135" y="150"/>
                      <a:pt x="135" y="150"/>
                    </a:cubicBezTo>
                    <a:cubicBezTo>
                      <a:pt x="138" y="151"/>
                      <a:pt x="138" y="151"/>
                      <a:pt x="138" y="151"/>
                    </a:cubicBezTo>
                    <a:close/>
                    <a:moveTo>
                      <a:pt x="152" y="157"/>
                    </a:moveTo>
                    <a:cubicBezTo>
                      <a:pt x="151" y="158"/>
                      <a:pt x="150" y="159"/>
                      <a:pt x="149" y="159"/>
                    </a:cubicBezTo>
                    <a:cubicBezTo>
                      <a:pt x="148" y="159"/>
                      <a:pt x="148" y="159"/>
                      <a:pt x="147" y="158"/>
                    </a:cubicBezTo>
                    <a:cubicBezTo>
                      <a:pt x="147" y="158"/>
                      <a:pt x="147" y="157"/>
                      <a:pt x="147" y="157"/>
                    </a:cubicBezTo>
                    <a:cubicBezTo>
                      <a:pt x="147" y="156"/>
                      <a:pt x="147" y="155"/>
                      <a:pt x="148" y="154"/>
                    </a:cubicBezTo>
                    <a:cubicBezTo>
                      <a:pt x="149" y="154"/>
                      <a:pt x="150" y="153"/>
                      <a:pt x="153" y="152"/>
                    </a:cubicBezTo>
                    <a:cubicBezTo>
                      <a:pt x="153" y="151"/>
                      <a:pt x="153" y="151"/>
                      <a:pt x="153" y="151"/>
                    </a:cubicBezTo>
                    <a:cubicBezTo>
                      <a:pt x="153" y="150"/>
                      <a:pt x="153" y="149"/>
                      <a:pt x="153" y="149"/>
                    </a:cubicBezTo>
                    <a:cubicBezTo>
                      <a:pt x="153" y="149"/>
                      <a:pt x="152" y="149"/>
                      <a:pt x="152" y="149"/>
                    </a:cubicBezTo>
                    <a:cubicBezTo>
                      <a:pt x="152" y="148"/>
                      <a:pt x="152" y="148"/>
                      <a:pt x="151" y="148"/>
                    </a:cubicBezTo>
                    <a:cubicBezTo>
                      <a:pt x="151" y="148"/>
                      <a:pt x="151" y="148"/>
                      <a:pt x="150" y="149"/>
                    </a:cubicBezTo>
                    <a:cubicBezTo>
                      <a:pt x="150" y="149"/>
                      <a:pt x="150" y="149"/>
                      <a:pt x="150" y="149"/>
                    </a:cubicBezTo>
                    <a:cubicBezTo>
                      <a:pt x="150" y="149"/>
                      <a:pt x="150" y="149"/>
                      <a:pt x="150" y="150"/>
                    </a:cubicBezTo>
                    <a:cubicBezTo>
                      <a:pt x="150" y="150"/>
                      <a:pt x="151" y="150"/>
                      <a:pt x="151" y="151"/>
                    </a:cubicBezTo>
                    <a:cubicBezTo>
                      <a:pt x="151" y="151"/>
                      <a:pt x="150" y="151"/>
                      <a:pt x="150" y="152"/>
                    </a:cubicBezTo>
                    <a:cubicBezTo>
                      <a:pt x="150" y="152"/>
                      <a:pt x="149" y="152"/>
                      <a:pt x="149" y="152"/>
                    </a:cubicBezTo>
                    <a:cubicBezTo>
                      <a:pt x="148" y="152"/>
                      <a:pt x="148" y="152"/>
                      <a:pt x="148" y="151"/>
                    </a:cubicBezTo>
                    <a:cubicBezTo>
                      <a:pt x="148" y="151"/>
                      <a:pt x="147" y="151"/>
                      <a:pt x="147" y="150"/>
                    </a:cubicBezTo>
                    <a:cubicBezTo>
                      <a:pt x="147" y="150"/>
                      <a:pt x="148" y="149"/>
                      <a:pt x="148" y="149"/>
                    </a:cubicBezTo>
                    <a:cubicBezTo>
                      <a:pt x="149" y="148"/>
                      <a:pt x="149" y="148"/>
                      <a:pt x="150" y="148"/>
                    </a:cubicBezTo>
                    <a:cubicBezTo>
                      <a:pt x="151" y="148"/>
                      <a:pt x="152" y="147"/>
                      <a:pt x="152" y="148"/>
                    </a:cubicBezTo>
                    <a:cubicBezTo>
                      <a:pt x="153" y="148"/>
                      <a:pt x="154" y="148"/>
                      <a:pt x="155" y="148"/>
                    </a:cubicBezTo>
                    <a:cubicBezTo>
                      <a:pt x="155" y="149"/>
                      <a:pt x="156" y="149"/>
                      <a:pt x="156" y="150"/>
                    </a:cubicBezTo>
                    <a:cubicBezTo>
                      <a:pt x="156" y="150"/>
                      <a:pt x="156" y="151"/>
                      <a:pt x="156" y="152"/>
                    </a:cubicBezTo>
                    <a:cubicBezTo>
                      <a:pt x="155" y="156"/>
                      <a:pt x="155" y="156"/>
                      <a:pt x="155" y="156"/>
                    </a:cubicBezTo>
                    <a:cubicBezTo>
                      <a:pt x="155" y="157"/>
                      <a:pt x="155" y="157"/>
                      <a:pt x="155" y="157"/>
                    </a:cubicBezTo>
                    <a:cubicBezTo>
                      <a:pt x="156" y="158"/>
                      <a:pt x="156" y="158"/>
                      <a:pt x="156" y="158"/>
                    </a:cubicBezTo>
                    <a:cubicBezTo>
                      <a:pt x="156" y="158"/>
                      <a:pt x="156" y="158"/>
                      <a:pt x="156" y="158"/>
                    </a:cubicBezTo>
                    <a:cubicBezTo>
                      <a:pt x="156" y="158"/>
                      <a:pt x="156" y="158"/>
                      <a:pt x="156" y="157"/>
                    </a:cubicBezTo>
                    <a:cubicBezTo>
                      <a:pt x="157" y="158"/>
                      <a:pt x="157" y="158"/>
                      <a:pt x="157" y="158"/>
                    </a:cubicBezTo>
                    <a:cubicBezTo>
                      <a:pt x="156" y="158"/>
                      <a:pt x="156" y="159"/>
                      <a:pt x="156" y="159"/>
                    </a:cubicBezTo>
                    <a:cubicBezTo>
                      <a:pt x="155" y="159"/>
                      <a:pt x="155" y="159"/>
                      <a:pt x="154" y="159"/>
                    </a:cubicBezTo>
                    <a:cubicBezTo>
                      <a:pt x="154" y="159"/>
                      <a:pt x="153" y="159"/>
                      <a:pt x="153" y="159"/>
                    </a:cubicBezTo>
                    <a:cubicBezTo>
                      <a:pt x="152" y="158"/>
                      <a:pt x="152" y="158"/>
                      <a:pt x="152" y="157"/>
                    </a:cubicBezTo>
                    <a:close/>
                    <a:moveTo>
                      <a:pt x="152" y="156"/>
                    </a:moveTo>
                    <a:cubicBezTo>
                      <a:pt x="153" y="153"/>
                      <a:pt x="153" y="153"/>
                      <a:pt x="153" y="153"/>
                    </a:cubicBezTo>
                    <a:cubicBezTo>
                      <a:pt x="152" y="153"/>
                      <a:pt x="151" y="154"/>
                      <a:pt x="150" y="154"/>
                    </a:cubicBezTo>
                    <a:cubicBezTo>
                      <a:pt x="150" y="155"/>
                      <a:pt x="150" y="155"/>
                      <a:pt x="150" y="156"/>
                    </a:cubicBezTo>
                    <a:cubicBezTo>
                      <a:pt x="150" y="156"/>
                      <a:pt x="150" y="156"/>
                      <a:pt x="150" y="157"/>
                    </a:cubicBezTo>
                    <a:cubicBezTo>
                      <a:pt x="150" y="157"/>
                      <a:pt x="151" y="157"/>
                      <a:pt x="151" y="157"/>
                    </a:cubicBezTo>
                    <a:cubicBezTo>
                      <a:pt x="151" y="157"/>
                      <a:pt x="152" y="157"/>
                      <a:pt x="152" y="156"/>
                    </a:cubicBezTo>
                    <a:close/>
                    <a:moveTo>
                      <a:pt x="163" y="148"/>
                    </a:moveTo>
                    <a:cubicBezTo>
                      <a:pt x="163" y="149"/>
                      <a:pt x="163" y="149"/>
                      <a:pt x="163" y="149"/>
                    </a:cubicBezTo>
                    <a:cubicBezTo>
                      <a:pt x="164" y="149"/>
                      <a:pt x="164" y="148"/>
                      <a:pt x="165" y="148"/>
                    </a:cubicBezTo>
                    <a:cubicBezTo>
                      <a:pt x="165" y="148"/>
                      <a:pt x="166" y="148"/>
                      <a:pt x="166" y="148"/>
                    </a:cubicBezTo>
                    <a:cubicBezTo>
                      <a:pt x="167" y="148"/>
                      <a:pt x="168" y="148"/>
                      <a:pt x="168" y="148"/>
                    </a:cubicBezTo>
                    <a:cubicBezTo>
                      <a:pt x="168" y="149"/>
                      <a:pt x="169" y="149"/>
                      <a:pt x="169" y="150"/>
                    </a:cubicBezTo>
                    <a:cubicBezTo>
                      <a:pt x="169" y="150"/>
                      <a:pt x="169" y="151"/>
                      <a:pt x="169" y="152"/>
                    </a:cubicBezTo>
                    <a:cubicBezTo>
                      <a:pt x="169" y="157"/>
                      <a:pt x="169" y="157"/>
                      <a:pt x="169" y="157"/>
                    </a:cubicBezTo>
                    <a:cubicBezTo>
                      <a:pt x="169" y="157"/>
                      <a:pt x="169" y="158"/>
                      <a:pt x="169" y="158"/>
                    </a:cubicBezTo>
                    <a:cubicBezTo>
                      <a:pt x="170" y="158"/>
                      <a:pt x="170" y="159"/>
                      <a:pt x="170" y="159"/>
                    </a:cubicBezTo>
                    <a:cubicBezTo>
                      <a:pt x="170" y="159"/>
                      <a:pt x="170" y="159"/>
                      <a:pt x="170" y="159"/>
                    </a:cubicBezTo>
                    <a:cubicBezTo>
                      <a:pt x="165" y="159"/>
                      <a:pt x="165" y="159"/>
                      <a:pt x="165" y="159"/>
                    </a:cubicBezTo>
                    <a:cubicBezTo>
                      <a:pt x="165" y="159"/>
                      <a:pt x="165" y="159"/>
                      <a:pt x="165" y="159"/>
                    </a:cubicBezTo>
                    <a:cubicBezTo>
                      <a:pt x="165" y="159"/>
                      <a:pt x="166" y="158"/>
                      <a:pt x="166" y="158"/>
                    </a:cubicBezTo>
                    <a:cubicBezTo>
                      <a:pt x="166" y="158"/>
                      <a:pt x="166" y="157"/>
                      <a:pt x="166" y="157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6" y="151"/>
                      <a:pt x="166" y="150"/>
                      <a:pt x="166" y="150"/>
                    </a:cubicBezTo>
                    <a:cubicBezTo>
                      <a:pt x="166" y="150"/>
                      <a:pt x="166" y="150"/>
                      <a:pt x="166" y="149"/>
                    </a:cubicBezTo>
                    <a:cubicBezTo>
                      <a:pt x="165" y="149"/>
                      <a:pt x="165" y="149"/>
                      <a:pt x="165" y="149"/>
                    </a:cubicBezTo>
                    <a:cubicBezTo>
                      <a:pt x="164" y="149"/>
                      <a:pt x="164" y="150"/>
                      <a:pt x="163" y="151"/>
                    </a:cubicBezTo>
                    <a:cubicBezTo>
                      <a:pt x="163" y="157"/>
                      <a:pt x="163" y="157"/>
                      <a:pt x="163" y="157"/>
                    </a:cubicBezTo>
                    <a:cubicBezTo>
                      <a:pt x="163" y="158"/>
                      <a:pt x="163" y="158"/>
                      <a:pt x="164" y="158"/>
                    </a:cubicBezTo>
                    <a:cubicBezTo>
                      <a:pt x="164" y="158"/>
                      <a:pt x="164" y="159"/>
                      <a:pt x="164" y="159"/>
                    </a:cubicBezTo>
                    <a:cubicBezTo>
                      <a:pt x="164" y="159"/>
                      <a:pt x="164" y="159"/>
                      <a:pt x="164" y="159"/>
                    </a:cubicBezTo>
                    <a:cubicBezTo>
                      <a:pt x="159" y="159"/>
                      <a:pt x="159" y="159"/>
                      <a:pt x="159" y="159"/>
                    </a:cubicBezTo>
                    <a:cubicBezTo>
                      <a:pt x="159" y="159"/>
                      <a:pt x="159" y="159"/>
                      <a:pt x="159" y="159"/>
                    </a:cubicBezTo>
                    <a:cubicBezTo>
                      <a:pt x="159" y="159"/>
                      <a:pt x="160" y="159"/>
                      <a:pt x="160" y="158"/>
                    </a:cubicBezTo>
                    <a:cubicBezTo>
                      <a:pt x="160" y="158"/>
                      <a:pt x="160" y="158"/>
                      <a:pt x="160" y="157"/>
                    </a:cubicBezTo>
                    <a:cubicBezTo>
                      <a:pt x="160" y="150"/>
                      <a:pt x="160" y="150"/>
                      <a:pt x="160" y="150"/>
                    </a:cubicBezTo>
                    <a:cubicBezTo>
                      <a:pt x="160" y="150"/>
                      <a:pt x="160" y="149"/>
                      <a:pt x="160" y="149"/>
                    </a:cubicBezTo>
                    <a:cubicBezTo>
                      <a:pt x="160" y="149"/>
                      <a:pt x="159" y="149"/>
                      <a:pt x="159" y="149"/>
                    </a:cubicBezTo>
                    <a:cubicBezTo>
                      <a:pt x="159" y="148"/>
                      <a:pt x="159" y="148"/>
                      <a:pt x="159" y="148"/>
                    </a:cubicBezTo>
                    <a:cubicBezTo>
                      <a:pt x="163" y="148"/>
                      <a:pt x="163" y="148"/>
                      <a:pt x="163" y="148"/>
                    </a:cubicBezTo>
                    <a:close/>
                    <a:moveTo>
                      <a:pt x="181" y="142"/>
                    </a:moveTo>
                    <a:cubicBezTo>
                      <a:pt x="183" y="154"/>
                      <a:pt x="183" y="154"/>
                      <a:pt x="183" y="154"/>
                    </a:cubicBezTo>
                    <a:cubicBezTo>
                      <a:pt x="183" y="155"/>
                      <a:pt x="183" y="156"/>
                      <a:pt x="183" y="156"/>
                    </a:cubicBezTo>
                    <a:cubicBezTo>
                      <a:pt x="183" y="156"/>
                      <a:pt x="183" y="156"/>
                      <a:pt x="183" y="156"/>
                    </a:cubicBezTo>
                    <a:cubicBezTo>
                      <a:pt x="184" y="156"/>
                      <a:pt x="184" y="156"/>
                      <a:pt x="184" y="156"/>
                    </a:cubicBezTo>
                    <a:cubicBezTo>
                      <a:pt x="184" y="157"/>
                      <a:pt x="184" y="157"/>
                      <a:pt x="184" y="157"/>
                    </a:cubicBezTo>
                    <a:cubicBezTo>
                      <a:pt x="180" y="158"/>
                      <a:pt x="180" y="158"/>
                      <a:pt x="180" y="158"/>
                    </a:cubicBezTo>
                    <a:cubicBezTo>
                      <a:pt x="180" y="157"/>
                      <a:pt x="180" y="157"/>
                      <a:pt x="180" y="157"/>
                    </a:cubicBezTo>
                    <a:cubicBezTo>
                      <a:pt x="179" y="157"/>
                      <a:pt x="179" y="158"/>
                      <a:pt x="179" y="158"/>
                    </a:cubicBezTo>
                    <a:cubicBezTo>
                      <a:pt x="178" y="158"/>
                      <a:pt x="178" y="159"/>
                      <a:pt x="177" y="159"/>
                    </a:cubicBezTo>
                    <a:cubicBezTo>
                      <a:pt x="176" y="159"/>
                      <a:pt x="175" y="158"/>
                      <a:pt x="174" y="157"/>
                    </a:cubicBezTo>
                    <a:cubicBezTo>
                      <a:pt x="173" y="156"/>
                      <a:pt x="173" y="155"/>
                      <a:pt x="172" y="154"/>
                    </a:cubicBezTo>
                    <a:cubicBezTo>
                      <a:pt x="172" y="152"/>
                      <a:pt x="172" y="151"/>
                      <a:pt x="173" y="150"/>
                    </a:cubicBezTo>
                    <a:cubicBezTo>
                      <a:pt x="173" y="149"/>
                      <a:pt x="173" y="149"/>
                      <a:pt x="174" y="148"/>
                    </a:cubicBezTo>
                    <a:cubicBezTo>
                      <a:pt x="175" y="147"/>
                      <a:pt x="175" y="147"/>
                      <a:pt x="176" y="147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78" y="147"/>
                      <a:pt x="178" y="148"/>
                      <a:pt x="179" y="148"/>
                    </a:cubicBezTo>
                    <a:cubicBezTo>
                      <a:pt x="178" y="145"/>
                      <a:pt x="178" y="145"/>
                      <a:pt x="178" y="145"/>
                    </a:cubicBezTo>
                    <a:cubicBezTo>
                      <a:pt x="178" y="144"/>
                      <a:pt x="178" y="143"/>
                      <a:pt x="178" y="143"/>
                    </a:cubicBezTo>
                    <a:cubicBezTo>
                      <a:pt x="178" y="143"/>
                      <a:pt x="178" y="143"/>
                      <a:pt x="178" y="143"/>
                    </a:cubicBezTo>
                    <a:cubicBezTo>
                      <a:pt x="178" y="143"/>
                      <a:pt x="177" y="143"/>
                      <a:pt x="177" y="143"/>
                    </a:cubicBezTo>
                    <a:cubicBezTo>
                      <a:pt x="177" y="142"/>
                      <a:pt x="177" y="142"/>
                      <a:pt x="177" y="142"/>
                    </a:cubicBezTo>
                    <a:cubicBezTo>
                      <a:pt x="181" y="142"/>
                      <a:pt x="181" y="142"/>
                      <a:pt x="181" y="142"/>
                    </a:cubicBezTo>
                    <a:close/>
                    <a:moveTo>
                      <a:pt x="179" y="149"/>
                    </a:moveTo>
                    <a:cubicBezTo>
                      <a:pt x="178" y="148"/>
                      <a:pt x="178" y="148"/>
                      <a:pt x="177" y="148"/>
                    </a:cubicBezTo>
                    <a:cubicBezTo>
                      <a:pt x="177" y="148"/>
                      <a:pt x="176" y="148"/>
                      <a:pt x="176" y="148"/>
                    </a:cubicBezTo>
                    <a:cubicBezTo>
                      <a:pt x="176" y="149"/>
                      <a:pt x="176" y="149"/>
                      <a:pt x="176" y="150"/>
                    </a:cubicBezTo>
                    <a:cubicBezTo>
                      <a:pt x="176" y="150"/>
                      <a:pt x="176" y="151"/>
                      <a:pt x="176" y="153"/>
                    </a:cubicBezTo>
                    <a:cubicBezTo>
                      <a:pt x="176" y="154"/>
                      <a:pt x="176" y="155"/>
                      <a:pt x="176" y="156"/>
                    </a:cubicBezTo>
                    <a:cubicBezTo>
                      <a:pt x="177" y="156"/>
                      <a:pt x="177" y="157"/>
                      <a:pt x="177" y="157"/>
                    </a:cubicBezTo>
                    <a:cubicBezTo>
                      <a:pt x="177" y="157"/>
                      <a:pt x="178" y="157"/>
                      <a:pt x="178" y="157"/>
                    </a:cubicBezTo>
                    <a:cubicBezTo>
                      <a:pt x="179" y="157"/>
                      <a:pt x="179" y="156"/>
                      <a:pt x="180" y="155"/>
                    </a:cubicBezTo>
                    <a:cubicBezTo>
                      <a:pt x="179" y="149"/>
                      <a:pt x="179" y="149"/>
                      <a:pt x="179" y="149"/>
                    </a:cubicBezTo>
                    <a:close/>
                    <a:moveTo>
                      <a:pt x="201" y="138"/>
                    </a:moveTo>
                    <a:cubicBezTo>
                      <a:pt x="202" y="142"/>
                      <a:pt x="202" y="142"/>
                      <a:pt x="202" y="142"/>
                    </a:cubicBezTo>
                    <a:cubicBezTo>
                      <a:pt x="201" y="142"/>
                      <a:pt x="201" y="142"/>
                      <a:pt x="201" y="142"/>
                    </a:cubicBezTo>
                    <a:cubicBezTo>
                      <a:pt x="201" y="141"/>
                      <a:pt x="201" y="140"/>
                      <a:pt x="200" y="140"/>
                    </a:cubicBezTo>
                    <a:cubicBezTo>
                      <a:pt x="200" y="140"/>
                      <a:pt x="199" y="139"/>
                      <a:pt x="199" y="139"/>
                    </a:cubicBezTo>
                    <a:cubicBezTo>
                      <a:pt x="198" y="139"/>
                      <a:pt x="198" y="139"/>
                      <a:pt x="197" y="139"/>
                    </a:cubicBezTo>
                    <a:cubicBezTo>
                      <a:pt x="196" y="140"/>
                      <a:pt x="196" y="140"/>
                      <a:pt x="196" y="140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3"/>
                      <a:pt x="199" y="153"/>
                      <a:pt x="199" y="153"/>
                    </a:cubicBezTo>
                    <a:cubicBezTo>
                      <a:pt x="199" y="153"/>
                      <a:pt x="200" y="154"/>
                      <a:pt x="200" y="154"/>
                    </a:cubicBezTo>
                    <a:cubicBezTo>
                      <a:pt x="200" y="154"/>
                      <a:pt x="200" y="154"/>
                      <a:pt x="201" y="154"/>
                    </a:cubicBezTo>
                    <a:cubicBezTo>
                      <a:pt x="201" y="154"/>
                      <a:pt x="201" y="154"/>
                      <a:pt x="201" y="154"/>
                    </a:cubicBezTo>
                    <a:cubicBezTo>
                      <a:pt x="201" y="154"/>
                      <a:pt x="201" y="154"/>
                      <a:pt x="201" y="154"/>
                    </a:cubicBezTo>
                    <a:cubicBezTo>
                      <a:pt x="194" y="156"/>
                      <a:pt x="194" y="156"/>
                      <a:pt x="194" y="156"/>
                    </a:cubicBezTo>
                    <a:cubicBezTo>
                      <a:pt x="194" y="155"/>
                      <a:pt x="194" y="155"/>
                      <a:pt x="194" y="155"/>
                    </a:cubicBezTo>
                    <a:cubicBezTo>
                      <a:pt x="194" y="155"/>
                      <a:pt x="194" y="155"/>
                      <a:pt x="194" y="155"/>
                    </a:cubicBezTo>
                    <a:cubicBezTo>
                      <a:pt x="195" y="155"/>
                      <a:pt x="195" y="155"/>
                      <a:pt x="195" y="155"/>
                    </a:cubicBezTo>
                    <a:cubicBezTo>
                      <a:pt x="195" y="155"/>
                      <a:pt x="195" y="154"/>
                      <a:pt x="195" y="154"/>
                    </a:cubicBezTo>
                    <a:cubicBezTo>
                      <a:pt x="195" y="154"/>
                      <a:pt x="195" y="153"/>
                      <a:pt x="195" y="153"/>
                    </a:cubicBezTo>
                    <a:cubicBezTo>
                      <a:pt x="193" y="141"/>
                      <a:pt x="193" y="141"/>
                      <a:pt x="193" y="141"/>
                    </a:cubicBezTo>
                    <a:cubicBezTo>
                      <a:pt x="192" y="141"/>
                      <a:pt x="192" y="141"/>
                      <a:pt x="192" y="141"/>
                    </a:cubicBezTo>
                    <a:cubicBezTo>
                      <a:pt x="191" y="141"/>
                      <a:pt x="190" y="142"/>
                      <a:pt x="189" y="142"/>
                    </a:cubicBezTo>
                    <a:cubicBezTo>
                      <a:pt x="189" y="143"/>
                      <a:pt x="189" y="144"/>
                      <a:pt x="189" y="145"/>
                    </a:cubicBezTo>
                    <a:cubicBezTo>
                      <a:pt x="188" y="145"/>
                      <a:pt x="188" y="145"/>
                      <a:pt x="188" y="145"/>
                    </a:cubicBezTo>
                    <a:cubicBezTo>
                      <a:pt x="188" y="141"/>
                      <a:pt x="188" y="141"/>
                      <a:pt x="188" y="141"/>
                    </a:cubicBezTo>
                    <a:cubicBezTo>
                      <a:pt x="201" y="138"/>
                      <a:pt x="201" y="138"/>
                      <a:pt x="201" y="138"/>
                    </a:cubicBezTo>
                    <a:close/>
                    <a:moveTo>
                      <a:pt x="212" y="145"/>
                    </a:moveTo>
                    <a:cubicBezTo>
                      <a:pt x="206" y="147"/>
                      <a:pt x="206" y="147"/>
                      <a:pt x="206" y="147"/>
                    </a:cubicBezTo>
                    <a:cubicBezTo>
                      <a:pt x="207" y="148"/>
                      <a:pt x="207" y="149"/>
                      <a:pt x="208" y="150"/>
                    </a:cubicBezTo>
                    <a:cubicBezTo>
                      <a:pt x="209" y="150"/>
                      <a:pt x="210" y="150"/>
                      <a:pt x="210" y="150"/>
                    </a:cubicBezTo>
                    <a:cubicBezTo>
                      <a:pt x="211" y="150"/>
                      <a:pt x="211" y="150"/>
                      <a:pt x="211" y="149"/>
                    </a:cubicBezTo>
                    <a:cubicBezTo>
                      <a:pt x="212" y="149"/>
                      <a:pt x="212" y="148"/>
                      <a:pt x="212" y="148"/>
                    </a:cubicBezTo>
                    <a:cubicBezTo>
                      <a:pt x="213" y="148"/>
                      <a:pt x="213" y="148"/>
                      <a:pt x="213" y="148"/>
                    </a:cubicBezTo>
                    <a:cubicBezTo>
                      <a:pt x="212" y="149"/>
                      <a:pt x="212" y="150"/>
                      <a:pt x="211" y="151"/>
                    </a:cubicBezTo>
                    <a:cubicBezTo>
                      <a:pt x="211" y="152"/>
                      <a:pt x="210" y="152"/>
                      <a:pt x="209" y="152"/>
                    </a:cubicBezTo>
                    <a:cubicBezTo>
                      <a:pt x="208" y="153"/>
                      <a:pt x="207" y="152"/>
                      <a:pt x="205" y="151"/>
                    </a:cubicBezTo>
                    <a:cubicBezTo>
                      <a:pt x="205" y="151"/>
                      <a:pt x="204" y="149"/>
                      <a:pt x="204" y="148"/>
                    </a:cubicBezTo>
                    <a:cubicBezTo>
                      <a:pt x="203" y="146"/>
                      <a:pt x="203" y="145"/>
                      <a:pt x="204" y="143"/>
                    </a:cubicBezTo>
                    <a:cubicBezTo>
                      <a:pt x="205" y="142"/>
                      <a:pt x="205" y="141"/>
                      <a:pt x="207" y="141"/>
                    </a:cubicBezTo>
                    <a:cubicBezTo>
                      <a:pt x="208" y="140"/>
                      <a:pt x="209" y="141"/>
                      <a:pt x="210" y="141"/>
                    </a:cubicBezTo>
                    <a:cubicBezTo>
                      <a:pt x="211" y="142"/>
                      <a:pt x="211" y="143"/>
                      <a:pt x="212" y="145"/>
                    </a:cubicBezTo>
                    <a:close/>
                    <a:moveTo>
                      <a:pt x="209" y="145"/>
                    </a:moveTo>
                    <a:cubicBezTo>
                      <a:pt x="209" y="144"/>
                      <a:pt x="209" y="143"/>
                      <a:pt x="208" y="142"/>
                    </a:cubicBezTo>
                    <a:cubicBezTo>
                      <a:pt x="208" y="142"/>
                      <a:pt x="208" y="142"/>
                      <a:pt x="207" y="142"/>
                    </a:cubicBezTo>
                    <a:cubicBezTo>
                      <a:pt x="207" y="142"/>
                      <a:pt x="207" y="142"/>
                      <a:pt x="207" y="142"/>
                    </a:cubicBezTo>
                    <a:cubicBezTo>
                      <a:pt x="206" y="142"/>
                      <a:pt x="206" y="142"/>
                      <a:pt x="206" y="142"/>
                    </a:cubicBezTo>
                    <a:cubicBezTo>
                      <a:pt x="206" y="143"/>
                      <a:pt x="206" y="144"/>
                      <a:pt x="206" y="145"/>
                    </a:cubicBezTo>
                    <a:cubicBezTo>
                      <a:pt x="206" y="146"/>
                      <a:pt x="206" y="146"/>
                      <a:pt x="206" y="146"/>
                    </a:cubicBezTo>
                    <a:cubicBezTo>
                      <a:pt x="209" y="145"/>
                      <a:pt x="209" y="145"/>
                      <a:pt x="209" y="145"/>
                    </a:cubicBezTo>
                    <a:close/>
                    <a:moveTo>
                      <a:pt x="223" y="144"/>
                    </a:moveTo>
                    <a:cubicBezTo>
                      <a:pt x="223" y="144"/>
                      <a:pt x="223" y="144"/>
                      <a:pt x="223" y="144"/>
                    </a:cubicBezTo>
                    <a:cubicBezTo>
                      <a:pt x="223" y="145"/>
                      <a:pt x="223" y="146"/>
                      <a:pt x="222" y="147"/>
                    </a:cubicBezTo>
                    <a:cubicBezTo>
                      <a:pt x="222" y="147"/>
                      <a:pt x="221" y="148"/>
                      <a:pt x="220" y="148"/>
                    </a:cubicBezTo>
                    <a:cubicBezTo>
                      <a:pt x="219" y="149"/>
                      <a:pt x="218" y="149"/>
                      <a:pt x="217" y="148"/>
                    </a:cubicBezTo>
                    <a:cubicBezTo>
                      <a:pt x="215" y="147"/>
                      <a:pt x="215" y="146"/>
                      <a:pt x="214" y="145"/>
                    </a:cubicBezTo>
                    <a:cubicBezTo>
                      <a:pt x="213" y="143"/>
                      <a:pt x="213" y="142"/>
                      <a:pt x="214" y="140"/>
                    </a:cubicBezTo>
                    <a:cubicBezTo>
                      <a:pt x="214" y="139"/>
                      <a:pt x="215" y="138"/>
                      <a:pt x="217" y="137"/>
                    </a:cubicBezTo>
                    <a:cubicBezTo>
                      <a:pt x="218" y="137"/>
                      <a:pt x="218" y="137"/>
                      <a:pt x="219" y="137"/>
                    </a:cubicBezTo>
                    <a:cubicBezTo>
                      <a:pt x="220" y="137"/>
                      <a:pt x="221" y="138"/>
                      <a:pt x="221" y="138"/>
                    </a:cubicBezTo>
                    <a:cubicBezTo>
                      <a:pt x="221" y="139"/>
                      <a:pt x="221" y="139"/>
                      <a:pt x="221" y="140"/>
                    </a:cubicBezTo>
                    <a:cubicBezTo>
                      <a:pt x="221" y="140"/>
                      <a:pt x="220" y="140"/>
                      <a:pt x="220" y="140"/>
                    </a:cubicBezTo>
                    <a:cubicBezTo>
                      <a:pt x="220" y="140"/>
                      <a:pt x="219" y="140"/>
                      <a:pt x="219" y="140"/>
                    </a:cubicBezTo>
                    <a:cubicBezTo>
                      <a:pt x="218" y="140"/>
                      <a:pt x="218" y="140"/>
                      <a:pt x="218" y="139"/>
                    </a:cubicBezTo>
                    <a:cubicBezTo>
                      <a:pt x="218" y="138"/>
                      <a:pt x="217" y="138"/>
                      <a:pt x="217" y="138"/>
                    </a:cubicBezTo>
                    <a:cubicBezTo>
                      <a:pt x="217" y="138"/>
                      <a:pt x="217" y="138"/>
                      <a:pt x="216" y="138"/>
                    </a:cubicBezTo>
                    <a:cubicBezTo>
                      <a:pt x="216" y="138"/>
                      <a:pt x="216" y="138"/>
                      <a:pt x="216" y="139"/>
                    </a:cubicBezTo>
                    <a:cubicBezTo>
                      <a:pt x="216" y="140"/>
                      <a:pt x="216" y="141"/>
                      <a:pt x="216" y="142"/>
                    </a:cubicBezTo>
                    <a:cubicBezTo>
                      <a:pt x="217" y="143"/>
                      <a:pt x="217" y="144"/>
                      <a:pt x="218" y="144"/>
                    </a:cubicBezTo>
                    <a:cubicBezTo>
                      <a:pt x="218" y="145"/>
                      <a:pt x="219" y="146"/>
                      <a:pt x="220" y="146"/>
                    </a:cubicBezTo>
                    <a:cubicBezTo>
                      <a:pt x="220" y="146"/>
                      <a:pt x="221" y="146"/>
                      <a:pt x="221" y="146"/>
                    </a:cubicBezTo>
                    <a:cubicBezTo>
                      <a:pt x="221" y="146"/>
                      <a:pt x="222" y="145"/>
                      <a:pt x="222" y="145"/>
                    </a:cubicBezTo>
                    <a:cubicBezTo>
                      <a:pt x="222" y="145"/>
                      <a:pt x="222" y="144"/>
                      <a:pt x="223" y="14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49" name="ïŝľîḍè"/>
              <p:cNvSpPr/>
              <p:nvPr/>
            </p:nvSpPr>
            <p:spPr bwMode="auto">
              <a:xfrm>
                <a:off x="3440113" y="3430588"/>
                <a:ext cx="346075" cy="481013"/>
              </a:xfrm>
              <a:custGeom>
                <a:avLst/>
                <a:gdLst>
                  <a:gd name="T0" fmla="*/ 14 w 105"/>
                  <a:gd name="T1" fmla="*/ 134 h 145"/>
                  <a:gd name="T2" fmla="*/ 13 w 105"/>
                  <a:gd name="T3" fmla="*/ 141 h 145"/>
                  <a:gd name="T4" fmla="*/ 8 w 105"/>
                  <a:gd name="T5" fmla="*/ 136 h 145"/>
                  <a:gd name="T6" fmla="*/ 8 w 105"/>
                  <a:gd name="T7" fmla="*/ 144 h 145"/>
                  <a:gd name="T8" fmla="*/ 19 w 105"/>
                  <a:gd name="T9" fmla="*/ 127 h 145"/>
                  <a:gd name="T10" fmla="*/ 20 w 105"/>
                  <a:gd name="T11" fmla="*/ 139 h 145"/>
                  <a:gd name="T12" fmla="*/ 21 w 105"/>
                  <a:gd name="T13" fmla="*/ 127 h 145"/>
                  <a:gd name="T14" fmla="*/ 25 w 105"/>
                  <a:gd name="T15" fmla="*/ 136 h 145"/>
                  <a:gd name="T16" fmla="*/ 23 w 105"/>
                  <a:gd name="T17" fmla="*/ 125 h 145"/>
                  <a:gd name="T18" fmla="*/ 35 w 105"/>
                  <a:gd name="T19" fmla="*/ 120 h 145"/>
                  <a:gd name="T20" fmla="*/ 30 w 105"/>
                  <a:gd name="T21" fmla="*/ 120 h 145"/>
                  <a:gd name="T22" fmla="*/ 36 w 105"/>
                  <a:gd name="T23" fmla="*/ 129 h 145"/>
                  <a:gd name="T24" fmla="*/ 36 w 105"/>
                  <a:gd name="T25" fmla="*/ 109 h 145"/>
                  <a:gd name="T26" fmla="*/ 42 w 105"/>
                  <a:gd name="T27" fmla="*/ 124 h 145"/>
                  <a:gd name="T28" fmla="*/ 44 w 105"/>
                  <a:gd name="T29" fmla="*/ 107 h 145"/>
                  <a:gd name="T30" fmla="*/ 45 w 105"/>
                  <a:gd name="T31" fmla="*/ 115 h 145"/>
                  <a:gd name="T32" fmla="*/ 52 w 105"/>
                  <a:gd name="T33" fmla="*/ 113 h 145"/>
                  <a:gd name="T34" fmla="*/ 45 w 105"/>
                  <a:gd name="T35" fmla="*/ 109 h 145"/>
                  <a:gd name="T36" fmla="*/ 57 w 105"/>
                  <a:gd name="T37" fmla="*/ 105 h 145"/>
                  <a:gd name="T38" fmla="*/ 62 w 105"/>
                  <a:gd name="T39" fmla="*/ 112 h 145"/>
                  <a:gd name="T40" fmla="*/ 59 w 105"/>
                  <a:gd name="T41" fmla="*/ 106 h 145"/>
                  <a:gd name="T42" fmla="*/ 60 w 105"/>
                  <a:gd name="T43" fmla="*/ 100 h 145"/>
                  <a:gd name="T44" fmla="*/ 53 w 105"/>
                  <a:gd name="T45" fmla="*/ 99 h 145"/>
                  <a:gd name="T46" fmla="*/ 53 w 105"/>
                  <a:gd name="T47" fmla="*/ 100 h 145"/>
                  <a:gd name="T48" fmla="*/ 64 w 105"/>
                  <a:gd name="T49" fmla="*/ 109 h 145"/>
                  <a:gd name="T50" fmla="*/ 58 w 105"/>
                  <a:gd name="T51" fmla="*/ 93 h 145"/>
                  <a:gd name="T52" fmla="*/ 62 w 105"/>
                  <a:gd name="T53" fmla="*/ 91 h 145"/>
                  <a:gd name="T54" fmla="*/ 64 w 105"/>
                  <a:gd name="T55" fmla="*/ 84 h 145"/>
                  <a:gd name="T56" fmla="*/ 69 w 105"/>
                  <a:gd name="T57" fmla="*/ 103 h 145"/>
                  <a:gd name="T58" fmla="*/ 70 w 105"/>
                  <a:gd name="T59" fmla="*/ 100 h 145"/>
                  <a:gd name="T60" fmla="*/ 77 w 105"/>
                  <a:gd name="T61" fmla="*/ 74 h 145"/>
                  <a:gd name="T62" fmla="*/ 70 w 105"/>
                  <a:gd name="T63" fmla="*/ 76 h 145"/>
                  <a:gd name="T64" fmla="*/ 78 w 105"/>
                  <a:gd name="T65" fmla="*/ 80 h 145"/>
                  <a:gd name="T66" fmla="*/ 77 w 105"/>
                  <a:gd name="T67" fmla="*/ 63 h 145"/>
                  <a:gd name="T68" fmla="*/ 72 w 105"/>
                  <a:gd name="T69" fmla="*/ 61 h 145"/>
                  <a:gd name="T70" fmla="*/ 74 w 105"/>
                  <a:gd name="T71" fmla="*/ 59 h 145"/>
                  <a:gd name="T72" fmla="*/ 73 w 105"/>
                  <a:gd name="T73" fmla="*/ 69 h 145"/>
                  <a:gd name="T74" fmla="*/ 82 w 105"/>
                  <a:gd name="T75" fmla="*/ 74 h 145"/>
                  <a:gd name="T76" fmla="*/ 84 w 105"/>
                  <a:gd name="T77" fmla="*/ 43 h 145"/>
                  <a:gd name="T78" fmla="*/ 86 w 105"/>
                  <a:gd name="T79" fmla="*/ 55 h 145"/>
                  <a:gd name="T80" fmla="*/ 92 w 105"/>
                  <a:gd name="T81" fmla="*/ 53 h 145"/>
                  <a:gd name="T82" fmla="*/ 79 w 105"/>
                  <a:gd name="T83" fmla="*/ 44 h 145"/>
                  <a:gd name="T84" fmla="*/ 81 w 105"/>
                  <a:gd name="T85" fmla="*/ 40 h 145"/>
                  <a:gd name="T86" fmla="*/ 97 w 105"/>
                  <a:gd name="T87" fmla="*/ 39 h 145"/>
                  <a:gd name="T88" fmla="*/ 88 w 105"/>
                  <a:gd name="T89" fmla="*/ 35 h 145"/>
                  <a:gd name="T90" fmla="*/ 98 w 105"/>
                  <a:gd name="T91" fmla="*/ 33 h 145"/>
                  <a:gd name="T92" fmla="*/ 87 w 105"/>
                  <a:gd name="T93" fmla="*/ 34 h 145"/>
                  <a:gd name="T94" fmla="*/ 88 w 105"/>
                  <a:gd name="T95" fmla="*/ 25 h 145"/>
                  <a:gd name="T96" fmla="*/ 98 w 105"/>
                  <a:gd name="T97" fmla="*/ 27 h 145"/>
                  <a:gd name="T98" fmla="*/ 98 w 105"/>
                  <a:gd name="T99" fmla="*/ 30 h 145"/>
                  <a:gd name="T100" fmla="*/ 93 w 105"/>
                  <a:gd name="T101" fmla="*/ 18 h 145"/>
                  <a:gd name="T102" fmla="*/ 102 w 105"/>
                  <a:gd name="T103" fmla="*/ 13 h 145"/>
                  <a:gd name="T104" fmla="*/ 95 w 105"/>
                  <a:gd name="T105" fmla="*/ 16 h 145"/>
                  <a:gd name="T106" fmla="*/ 101 w 105"/>
                  <a:gd name="T107" fmla="*/ 18 h 145"/>
                  <a:gd name="T108" fmla="*/ 92 w 105"/>
                  <a:gd name="T109" fmla="*/ 22 h 145"/>
                  <a:gd name="T110" fmla="*/ 102 w 105"/>
                  <a:gd name="T111" fmla="*/ 10 h 145"/>
                  <a:gd name="T112" fmla="*/ 95 w 105"/>
                  <a:gd name="T113" fmla="*/ 7 h 145"/>
                  <a:gd name="T114" fmla="*/ 96 w 105"/>
                  <a:gd name="T115" fmla="*/ 10 h 145"/>
                  <a:gd name="T116" fmla="*/ 102 w 105"/>
                  <a:gd name="T117" fmla="*/ 1 h 145"/>
                  <a:gd name="T118" fmla="*/ 105 w 105"/>
                  <a:gd name="T119" fmla="*/ 3 h 145"/>
                  <a:gd name="T120" fmla="*/ 102 w 105"/>
                  <a:gd name="T121" fmla="*/ 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5" h="145">
                    <a:moveTo>
                      <a:pt x="4" y="129"/>
                    </a:moveTo>
                    <a:cubicBezTo>
                      <a:pt x="7" y="135"/>
                      <a:pt x="7" y="135"/>
                      <a:pt x="7" y="135"/>
                    </a:cubicBezTo>
                    <a:cubicBezTo>
                      <a:pt x="7" y="134"/>
                      <a:pt x="8" y="133"/>
                      <a:pt x="8" y="133"/>
                    </a:cubicBezTo>
                    <a:cubicBezTo>
                      <a:pt x="8" y="132"/>
                      <a:pt x="9" y="132"/>
                      <a:pt x="9" y="131"/>
                    </a:cubicBezTo>
                    <a:cubicBezTo>
                      <a:pt x="10" y="131"/>
                      <a:pt x="10" y="131"/>
                      <a:pt x="11" y="131"/>
                    </a:cubicBezTo>
                    <a:cubicBezTo>
                      <a:pt x="11" y="131"/>
                      <a:pt x="12" y="132"/>
                      <a:pt x="12" y="132"/>
                    </a:cubicBezTo>
                    <a:cubicBezTo>
                      <a:pt x="13" y="132"/>
                      <a:pt x="13" y="133"/>
                      <a:pt x="14" y="134"/>
                    </a:cubicBezTo>
                    <a:cubicBezTo>
                      <a:pt x="15" y="138"/>
                      <a:pt x="15" y="138"/>
                      <a:pt x="15" y="138"/>
                    </a:cubicBezTo>
                    <a:cubicBezTo>
                      <a:pt x="16" y="139"/>
                      <a:pt x="16" y="139"/>
                      <a:pt x="16" y="139"/>
                    </a:cubicBezTo>
                    <a:cubicBezTo>
                      <a:pt x="17" y="140"/>
                      <a:pt x="17" y="140"/>
                      <a:pt x="17" y="139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3" y="142"/>
                      <a:pt x="13" y="142"/>
                      <a:pt x="13" y="142"/>
                    </a:cubicBezTo>
                    <a:cubicBezTo>
                      <a:pt x="13" y="142"/>
                      <a:pt x="13" y="142"/>
                      <a:pt x="13" y="142"/>
                    </a:cubicBezTo>
                    <a:cubicBezTo>
                      <a:pt x="13" y="142"/>
                      <a:pt x="13" y="141"/>
                      <a:pt x="13" y="141"/>
                    </a:cubicBezTo>
                    <a:cubicBezTo>
                      <a:pt x="13" y="141"/>
                      <a:pt x="13" y="140"/>
                      <a:pt x="13" y="140"/>
                    </a:cubicBezTo>
                    <a:cubicBezTo>
                      <a:pt x="10" y="135"/>
                      <a:pt x="10" y="135"/>
                      <a:pt x="10" y="135"/>
                    </a:cubicBezTo>
                    <a:cubicBezTo>
                      <a:pt x="10" y="134"/>
                      <a:pt x="10" y="134"/>
                      <a:pt x="10" y="134"/>
                    </a:cubicBezTo>
                    <a:cubicBezTo>
                      <a:pt x="9" y="134"/>
                      <a:pt x="9" y="133"/>
                      <a:pt x="9" y="133"/>
                    </a:cubicBezTo>
                    <a:cubicBezTo>
                      <a:pt x="9" y="133"/>
                      <a:pt x="9" y="133"/>
                      <a:pt x="9" y="134"/>
                    </a:cubicBezTo>
                    <a:cubicBezTo>
                      <a:pt x="8" y="134"/>
                      <a:pt x="8" y="134"/>
                      <a:pt x="8" y="134"/>
                    </a:cubicBezTo>
                    <a:cubicBezTo>
                      <a:pt x="8" y="135"/>
                      <a:pt x="8" y="135"/>
                      <a:pt x="8" y="136"/>
                    </a:cubicBezTo>
                    <a:cubicBezTo>
                      <a:pt x="10" y="141"/>
                      <a:pt x="10" y="141"/>
                      <a:pt x="10" y="141"/>
                    </a:cubicBezTo>
                    <a:cubicBezTo>
                      <a:pt x="10" y="142"/>
                      <a:pt x="11" y="142"/>
                      <a:pt x="11" y="142"/>
                    </a:cubicBezTo>
                    <a:cubicBezTo>
                      <a:pt x="11" y="142"/>
                      <a:pt x="11" y="142"/>
                      <a:pt x="12" y="142"/>
                    </a:cubicBezTo>
                    <a:cubicBezTo>
                      <a:pt x="12" y="143"/>
                      <a:pt x="12" y="143"/>
                      <a:pt x="12" y="143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8" y="145"/>
                      <a:pt x="8" y="144"/>
                      <a:pt x="8" y="144"/>
                    </a:cubicBezTo>
                    <a:cubicBezTo>
                      <a:pt x="8" y="144"/>
                      <a:pt x="8" y="143"/>
                      <a:pt x="7" y="143"/>
                    </a:cubicBezTo>
                    <a:cubicBezTo>
                      <a:pt x="2" y="132"/>
                      <a:pt x="2" y="132"/>
                      <a:pt x="2" y="132"/>
                    </a:cubicBezTo>
                    <a:cubicBezTo>
                      <a:pt x="2" y="132"/>
                      <a:pt x="2" y="131"/>
                      <a:pt x="2" y="131"/>
                    </a:cubicBezTo>
                    <a:cubicBezTo>
                      <a:pt x="1" y="131"/>
                      <a:pt x="1" y="131"/>
                      <a:pt x="1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4" y="129"/>
                      <a:pt x="4" y="129"/>
                      <a:pt x="4" y="129"/>
                    </a:cubicBezTo>
                    <a:close/>
                    <a:moveTo>
                      <a:pt x="19" y="127"/>
                    </a:moveTo>
                    <a:cubicBezTo>
                      <a:pt x="15" y="129"/>
                      <a:pt x="15" y="129"/>
                      <a:pt x="15" y="129"/>
                    </a:cubicBezTo>
                    <a:cubicBezTo>
                      <a:pt x="15" y="130"/>
                      <a:pt x="15" y="130"/>
                      <a:pt x="15" y="130"/>
                    </a:cubicBezTo>
                    <a:cubicBezTo>
                      <a:pt x="15" y="130"/>
                      <a:pt x="16" y="130"/>
                      <a:pt x="16" y="130"/>
                    </a:cubicBezTo>
                    <a:cubicBezTo>
                      <a:pt x="16" y="130"/>
                      <a:pt x="17" y="130"/>
                      <a:pt x="17" y="131"/>
                    </a:cubicBezTo>
                    <a:cubicBezTo>
                      <a:pt x="20" y="136"/>
                      <a:pt x="20" y="136"/>
                      <a:pt x="20" y="136"/>
                    </a:cubicBezTo>
                    <a:cubicBezTo>
                      <a:pt x="20" y="137"/>
                      <a:pt x="20" y="138"/>
                      <a:pt x="20" y="138"/>
                    </a:cubicBezTo>
                    <a:cubicBezTo>
                      <a:pt x="20" y="138"/>
                      <a:pt x="20" y="138"/>
                      <a:pt x="20" y="139"/>
                    </a:cubicBezTo>
                    <a:cubicBezTo>
                      <a:pt x="20" y="139"/>
                      <a:pt x="20" y="139"/>
                      <a:pt x="20" y="139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24" y="136"/>
                      <a:pt x="24" y="136"/>
                      <a:pt x="23" y="136"/>
                    </a:cubicBezTo>
                    <a:cubicBezTo>
                      <a:pt x="23" y="136"/>
                      <a:pt x="23" y="136"/>
                      <a:pt x="23" y="135"/>
                    </a:cubicBezTo>
                    <a:cubicBezTo>
                      <a:pt x="20" y="130"/>
                      <a:pt x="20" y="130"/>
                      <a:pt x="20" y="130"/>
                    </a:cubicBezTo>
                    <a:cubicBezTo>
                      <a:pt x="20" y="128"/>
                      <a:pt x="20" y="128"/>
                      <a:pt x="21" y="127"/>
                    </a:cubicBezTo>
                    <a:cubicBezTo>
                      <a:pt x="21" y="127"/>
                      <a:pt x="21" y="127"/>
                      <a:pt x="21" y="127"/>
                    </a:cubicBezTo>
                    <a:cubicBezTo>
                      <a:pt x="21" y="127"/>
                      <a:pt x="22" y="127"/>
                      <a:pt x="22" y="128"/>
                    </a:cubicBezTo>
                    <a:cubicBezTo>
                      <a:pt x="22" y="128"/>
                      <a:pt x="22" y="128"/>
                      <a:pt x="23" y="129"/>
                    </a:cubicBezTo>
                    <a:cubicBezTo>
                      <a:pt x="25" y="133"/>
                      <a:pt x="25" y="133"/>
                      <a:pt x="25" y="133"/>
                    </a:cubicBezTo>
                    <a:cubicBezTo>
                      <a:pt x="25" y="134"/>
                      <a:pt x="26" y="135"/>
                      <a:pt x="25" y="135"/>
                    </a:cubicBezTo>
                    <a:cubicBezTo>
                      <a:pt x="25" y="135"/>
                      <a:pt x="25" y="135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8" y="133"/>
                      <a:pt x="28" y="133"/>
                      <a:pt x="28" y="132"/>
                    </a:cubicBezTo>
                    <a:cubicBezTo>
                      <a:pt x="26" y="128"/>
                      <a:pt x="26" y="128"/>
                      <a:pt x="26" y="128"/>
                    </a:cubicBezTo>
                    <a:cubicBezTo>
                      <a:pt x="25" y="127"/>
                      <a:pt x="25" y="126"/>
                      <a:pt x="24" y="126"/>
                    </a:cubicBezTo>
                    <a:cubicBezTo>
                      <a:pt x="24" y="125"/>
                      <a:pt x="23" y="125"/>
                      <a:pt x="23" y="125"/>
                    </a:cubicBezTo>
                    <a:cubicBezTo>
                      <a:pt x="22" y="125"/>
                      <a:pt x="22" y="125"/>
                      <a:pt x="21" y="125"/>
                    </a:cubicBezTo>
                    <a:cubicBezTo>
                      <a:pt x="21" y="126"/>
                      <a:pt x="20" y="126"/>
                      <a:pt x="20" y="126"/>
                    </a:cubicBezTo>
                    <a:cubicBezTo>
                      <a:pt x="20" y="127"/>
                      <a:pt x="19" y="128"/>
                      <a:pt x="19" y="128"/>
                    </a:cubicBezTo>
                    <a:cubicBezTo>
                      <a:pt x="19" y="127"/>
                      <a:pt x="19" y="127"/>
                      <a:pt x="19" y="127"/>
                    </a:cubicBezTo>
                    <a:close/>
                    <a:moveTo>
                      <a:pt x="30" y="120"/>
                    </a:moveTo>
                    <a:cubicBezTo>
                      <a:pt x="31" y="119"/>
                      <a:pt x="31" y="119"/>
                      <a:pt x="32" y="119"/>
                    </a:cubicBezTo>
                    <a:cubicBezTo>
                      <a:pt x="33" y="119"/>
                      <a:pt x="34" y="119"/>
                      <a:pt x="35" y="120"/>
                    </a:cubicBezTo>
                    <a:cubicBezTo>
                      <a:pt x="36" y="120"/>
                      <a:pt x="36" y="121"/>
                      <a:pt x="37" y="122"/>
                    </a:cubicBezTo>
                    <a:cubicBezTo>
                      <a:pt x="38" y="123"/>
                      <a:pt x="38" y="124"/>
                      <a:pt x="38" y="126"/>
                    </a:cubicBezTo>
                    <a:cubicBezTo>
                      <a:pt x="38" y="127"/>
                      <a:pt x="38" y="128"/>
                      <a:pt x="36" y="129"/>
                    </a:cubicBezTo>
                    <a:cubicBezTo>
                      <a:pt x="35" y="130"/>
                      <a:pt x="34" y="131"/>
                      <a:pt x="32" y="130"/>
                    </a:cubicBezTo>
                    <a:cubicBezTo>
                      <a:pt x="31" y="130"/>
                      <a:pt x="30" y="129"/>
                      <a:pt x="29" y="128"/>
                    </a:cubicBezTo>
                    <a:cubicBezTo>
                      <a:pt x="28" y="126"/>
                      <a:pt x="28" y="125"/>
                      <a:pt x="28" y="123"/>
                    </a:cubicBezTo>
                    <a:cubicBezTo>
                      <a:pt x="28" y="122"/>
                      <a:pt x="29" y="121"/>
                      <a:pt x="30" y="120"/>
                    </a:cubicBezTo>
                    <a:close/>
                    <a:moveTo>
                      <a:pt x="30" y="121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0"/>
                      <a:pt x="32" y="120"/>
                      <a:pt x="32" y="121"/>
                    </a:cubicBezTo>
                    <a:cubicBezTo>
                      <a:pt x="33" y="121"/>
                      <a:pt x="33" y="122"/>
                      <a:pt x="34" y="123"/>
                    </a:cubicBezTo>
                    <a:cubicBezTo>
                      <a:pt x="35" y="125"/>
                      <a:pt x="36" y="126"/>
                      <a:pt x="36" y="127"/>
                    </a:cubicBezTo>
                    <a:cubicBezTo>
                      <a:pt x="36" y="127"/>
                      <a:pt x="36" y="128"/>
                      <a:pt x="36" y="128"/>
                    </a:cubicBezTo>
                    <a:cubicBezTo>
                      <a:pt x="36" y="128"/>
                      <a:pt x="36" y="129"/>
                      <a:pt x="36" y="129"/>
                    </a:cubicBezTo>
                    <a:cubicBezTo>
                      <a:pt x="35" y="129"/>
                      <a:pt x="35" y="129"/>
                      <a:pt x="35" y="129"/>
                    </a:cubicBezTo>
                    <a:cubicBezTo>
                      <a:pt x="34" y="129"/>
                      <a:pt x="34" y="129"/>
                      <a:pt x="34" y="128"/>
                    </a:cubicBezTo>
                    <a:cubicBezTo>
                      <a:pt x="33" y="128"/>
                      <a:pt x="33" y="127"/>
                      <a:pt x="32" y="126"/>
                    </a:cubicBezTo>
                    <a:cubicBezTo>
                      <a:pt x="31" y="125"/>
                      <a:pt x="31" y="124"/>
                      <a:pt x="30" y="123"/>
                    </a:cubicBezTo>
                    <a:cubicBezTo>
                      <a:pt x="30" y="123"/>
                      <a:pt x="30" y="122"/>
                      <a:pt x="30" y="121"/>
                    </a:cubicBezTo>
                    <a:cubicBezTo>
                      <a:pt x="30" y="121"/>
                      <a:pt x="30" y="121"/>
                      <a:pt x="30" y="121"/>
                    </a:cubicBezTo>
                    <a:close/>
                    <a:moveTo>
                      <a:pt x="36" y="109"/>
                    </a:moveTo>
                    <a:cubicBezTo>
                      <a:pt x="33" y="112"/>
                      <a:pt x="33" y="112"/>
                      <a:pt x="33" y="112"/>
                    </a:cubicBezTo>
                    <a:cubicBezTo>
                      <a:pt x="33" y="112"/>
                      <a:pt x="33" y="112"/>
                      <a:pt x="33" y="112"/>
                    </a:cubicBezTo>
                    <a:cubicBezTo>
                      <a:pt x="33" y="112"/>
                      <a:pt x="34" y="112"/>
                      <a:pt x="34" y="112"/>
                    </a:cubicBezTo>
                    <a:cubicBezTo>
                      <a:pt x="34" y="112"/>
                      <a:pt x="35" y="112"/>
                      <a:pt x="35" y="113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42" y="125"/>
                      <a:pt x="42" y="125"/>
                      <a:pt x="42" y="125"/>
                    </a:cubicBezTo>
                    <a:cubicBezTo>
                      <a:pt x="47" y="121"/>
                      <a:pt x="47" y="121"/>
                      <a:pt x="47" y="121"/>
                    </a:cubicBezTo>
                    <a:cubicBezTo>
                      <a:pt x="46" y="121"/>
                      <a:pt x="46" y="121"/>
                      <a:pt x="46" y="121"/>
                    </a:cubicBezTo>
                    <a:cubicBezTo>
                      <a:pt x="46" y="121"/>
                      <a:pt x="46" y="121"/>
                      <a:pt x="45" y="121"/>
                    </a:cubicBezTo>
                    <a:cubicBezTo>
                      <a:pt x="45" y="121"/>
                      <a:pt x="45" y="121"/>
                      <a:pt x="44" y="120"/>
                    </a:cubicBezTo>
                    <a:cubicBezTo>
                      <a:pt x="36" y="109"/>
                      <a:pt x="36" y="109"/>
                      <a:pt x="36" y="109"/>
                    </a:cubicBezTo>
                    <a:close/>
                    <a:moveTo>
                      <a:pt x="44" y="107"/>
                    </a:moveTo>
                    <a:cubicBezTo>
                      <a:pt x="45" y="107"/>
                      <a:pt x="46" y="106"/>
                      <a:pt x="47" y="106"/>
                    </a:cubicBezTo>
                    <a:cubicBezTo>
                      <a:pt x="48" y="106"/>
                      <a:pt x="49" y="106"/>
                      <a:pt x="49" y="106"/>
                    </a:cubicBezTo>
                    <a:cubicBezTo>
                      <a:pt x="50" y="107"/>
                      <a:pt x="51" y="107"/>
                      <a:pt x="52" y="108"/>
                    </a:cubicBezTo>
                    <a:cubicBezTo>
                      <a:pt x="53" y="109"/>
                      <a:pt x="53" y="110"/>
                      <a:pt x="54" y="112"/>
                    </a:cubicBezTo>
                    <a:cubicBezTo>
                      <a:pt x="54" y="113"/>
                      <a:pt x="53" y="115"/>
                      <a:pt x="52" y="116"/>
                    </a:cubicBezTo>
                    <a:cubicBezTo>
                      <a:pt x="51" y="117"/>
                      <a:pt x="50" y="117"/>
                      <a:pt x="48" y="117"/>
                    </a:cubicBezTo>
                    <a:cubicBezTo>
                      <a:pt x="47" y="117"/>
                      <a:pt x="46" y="116"/>
                      <a:pt x="45" y="115"/>
                    </a:cubicBezTo>
                    <a:cubicBezTo>
                      <a:pt x="44" y="114"/>
                      <a:pt x="43" y="113"/>
                      <a:pt x="43" y="111"/>
                    </a:cubicBezTo>
                    <a:cubicBezTo>
                      <a:pt x="43" y="110"/>
                      <a:pt x="43" y="108"/>
                      <a:pt x="44" y="107"/>
                    </a:cubicBezTo>
                    <a:close/>
                    <a:moveTo>
                      <a:pt x="45" y="108"/>
                    </a:moveTo>
                    <a:cubicBezTo>
                      <a:pt x="45" y="108"/>
                      <a:pt x="45" y="108"/>
                      <a:pt x="46" y="108"/>
                    </a:cubicBezTo>
                    <a:cubicBezTo>
                      <a:pt x="46" y="107"/>
                      <a:pt x="46" y="108"/>
                      <a:pt x="47" y="108"/>
                    </a:cubicBezTo>
                    <a:cubicBezTo>
                      <a:pt x="47" y="108"/>
                      <a:pt x="48" y="109"/>
                      <a:pt x="49" y="110"/>
                    </a:cubicBezTo>
                    <a:cubicBezTo>
                      <a:pt x="50" y="111"/>
                      <a:pt x="51" y="113"/>
                      <a:pt x="52" y="113"/>
                    </a:cubicBez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1" y="116"/>
                      <a:pt x="51" y="116"/>
                      <a:pt x="51" y="116"/>
                    </a:cubicBezTo>
                    <a:cubicBezTo>
                      <a:pt x="50" y="116"/>
                      <a:pt x="50" y="115"/>
                      <a:pt x="49" y="115"/>
                    </a:cubicBezTo>
                    <a:cubicBezTo>
                      <a:pt x="49" y="115"/>
                      <a:pt x="48" y="114"/>
                      <a:pt x="48" y="113"/>
                    </a:cubicBezTo>
                    <a:cubicBezTo>
                      <a:pt x="47" y="112"/>
                      <a:pt x="46" y="111"/>
                      <a:pt x="45" y="111"/>
                    </a:cubicBezTo>
                    <a:cubicBezTo>
                      <a:pt x="45" y="110"/>
                      <a:pt x="45" y="109"/>
                      <a:pt x="45" y="109"/>
                    </a:cubicBezTo>
                    <a:cubicBezTo>
                      <a:pt x="45" y="109"/>
                      <a:pt x="45" y="108"/>
                      <a:pt x="45" y="108"/>
                    </a:cubicBezTo>
                    <a:close/>
                    <a:moveTo>
                      <a:pt x="54" y="97"/>
                    </a:moveTo>
                    <a:cubicBezTo>
                      <a:pt x="54" y="98"/>
                      <a:pt x="53" y="98"/>
                      <a:pt x="53" y="99"/>
                    </a:cubicBezTo>
                    <a:cubicBezTo>
                      <a:pt x="52" y="100"/>
                      <a:pt x="51" y="101"/>
                      <a:pt x="51" y="102"/>
                    </a:cubicBezTo>
                    <a:cubicBezTo>
                      <a:pt x="51" y="103"/>
                      <a:pt x="51" y="104"/>
                      <a:pt x="52" y="105"/>
                    </a:cubicBezTo>
                    <a:cubicBezTo>
                      <a:pt x="53" y="105"/>
                      <a:pt x="53" y="106"/>
                      <a:pt x="54" y="106"/>
                    </a:cubicBezTo>
                    <a:cubicBezTo>
                      <a:pt x="55" y="106"/>
                      <a:pt x="56" y="106"/>
                      <a:pt x="57" y="105"/>
                    </a:cubicBezTo>
                    <a:cubicBezTo>
                      <a:pt x="56" y="106"/>
                      <a:pt x="56" y="107"/>
                      <a:pt x="56" y="108"/>
                    </a:cubicBezTo>
                    <a:cubicBezTo>
                      <a:pt x="56" y="108"/>
                      <a:pt x="57" y="109"/>
                      <a:pt x="57" y="109"/>
                    </a:cubicBezTo>
                    <a:cubicBezTo>
                      <a:pt x="58" y="110"/>
                      <a:pt x="58" y="110"/>
                      <a:pt x="59" y="109"/>
                    </a:cubicBezTo>
                    <a:cubicBezTo>
                      <a:pt x="59" y="110"/>
                      <a:pt x="59" y="111"/>
                      <a:pt x="59" y="111"/>
                    </a:cubicBezTo>
                    <a:cubicBezTo>
                      <a:pt x="59" y="111"/>
                      <a:pt x="59" y="112"/>
                      <a:pt x="59" y="112"/>
                    </a:cubicBezTo>
                    <a:cubicBezTo>
                      <a:pt x="60" y="112"/>
                      <a:pt x="60" y="112"/>
                      <a:pt x="60" y="112"/>
                    </a:cubicBezTo>
                    <a:cubicBezTo>
                      <a:pt x="61" y="112"/>
                      <a:pt x="61" y="112"/>
                      <a:pt x="62" y="112"/>
                    </a:cubicBezTo>
                    <a:cubicBezTo>
                      <a:pt x="63" y="111"/>
                      <a:pt x="63" y="111"/>
                      <a:pt x="64" y="110"/>
                    </a:cubicBezTo>
                    <a:cubicBezTo>
                      <a:pt x="65" y="109"/>
                      <a:pt x="66" y="108"/>
                      <a:pt x="66" y="107"/>
                    </a:cubicBezTo>
                    <a:cubicBezTo>
                      <a:pt x="66" y="106"/>
                      <a:pt x="66" y="106"/>
                      <a:pt x="66" y="105"/>
                    </a:cubicBezTo>
                    <a:cubicBezTo>
                      <a:pt x="66" y="104"/>
                      <a:pt x="66" y="104"/>
                      <a:pt x="65" y="103"/>
                    </a:cubicBezTo>
                    <a:cubicBezTo>
                      <a:pt x="65" y="103"/>
                      <a:pt x="64" y="102"/>
                      <a:pt x="63" y="103"/>
                    </a:cubicBezTo>
                    <a:cubicBezTo>
                      <a:pt x="62" y="103"/>
                      <a:pt x="61" y="103"/>
                      <a:pt x="60" y="105"/>
                    </a:cubicBezTo>
                    <a:cubicBezTo>
                      <a:pt x="59" y="106"/>
                      <a:pt x="59" y="106"/>
                      <a:pt x="59" y="106"/>
                    </a:cubicBezTo>
                    <a:cubicBezTo>
                      <a:pt x="59" y="107"/>
                      <a:pt x="58" y="107"/>
                      <a:pt x="58" y="107"/>
                    </a:cubicBezTo>
                    <a:cubicBezTo>
                      <a:pt x="58" y="107"/>
                      <a:pt x="58" y="107"/>
                      <a:pt x="57" y="106"/>
                    </a:cubicBezTo>
                    <a:cubicBezTo>
                      <a:pt x="57" y="106"/>
                      <a:pt x="57" y="106"/>
                      <a:pt x="57" y="106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9" y="103"/>
                      <a:pt x="59" y="103"/>
                      <a:pt x="59" y="102"/>
                    </a:cubicBezTo>
                    <a:cubicBezTo>
                      <a:pt x="60" y="101"/>
                      <a:pt x="60" y="100"/>
                      <a:pt x="60" y="100"/>
                    </a:cubicBezTo>
                    <a:cubicBezTo>
                      <a:pt x="60" y="99"/>
                      <a:pt x="59" y="98"/>
                      <a:pt x="59" y="98"/>
                    </a:cubicBezTo>
                    <a:cubicBezTo>
                      <a:pt x="58" y="98"/>
                      <a:pt x="58" y="97"/>
                      <a:pt x="58" y="97"/>
                    </a:cubicBezTo>
                    <a:cubicBezTo>
                      <a:pt x="57" y="97"/>
                      <a:pt x="57" y="97"/>
                      <a:pt x="56" y="97"/>
                    </a:cubicBezTo>
                    <a:cubicBezTo>
                      <a:pt x="58" y="95"/>
                      <a:pt x="58" y="95"/>
                      <a:pt x="58" y="95"/>
                    </a:cubicBezTo>
                    <a:cubicBezTo>
                      <a:pt x="57" y="95"/>
                      <a:pt x="57" y="95"/>
                      <a:pt x="57" y="95"/>
                    </a:cubicBezTo>
                    <a:cubicBezTo>
                      <a:pt x="54" y="97"/>
                      <a:pt x="54" y="97"/>
                      <a:pt x="54" y="97"/>
                    </a:cubicBezTo>
                    <a:close/>
                    <a:moveTo>
                      <a:pt x="53" y="99"/>
                    </a:moveTo>
                    <a:cubicBezTo>
                      <a:pt x="53" y="99"/>
                      <a:pt x="54" y="98"/>
                      <a:pt x="54" y="99"/>
                    </a:cubicBezTo>
                    <a:cubicBezTo>
                      <a:pt x="55" y="99"/>
                      <a:pt x="56" y="99"/>
                      <a:pt x="57" y="100"/>
                    </a:cubicBezTo>
                    <a:cubicBezTo>
                      <a:pt x="57" y="101"/>
                      <a:pt x="58" y="102"/>
                      <a:pt x="58" y="102"/>
                    </a:cubicBezTo>
                    <a:cubicBezTo>
                      <a:pt x="58" y="103"/>
                      <a:pt x="58" y="103"/>
                      <a:pt x="58" y="104"/>
                    </a:cubicBezTo>
                    <a:cubicBezTo>
                      <a:pt x="57" y="104"/>
                      <a:pt x="57" y="104"/>
                      <a:pt x="57" y="104"/>
                    </a:cubicBezTo>
                    <a:cubicBezTo>
                      <a:pt x="56" y="104"/>
                      <a:pt x="55" y="103"/>
                      <a:pt x="55" y="103"/>
                    </a:cubicBezTo>
                    <a:cubicBezTo>
                      <a:pt x="54" y="102"/>
                      <a:pt x="53" y="101"/>
                      <a:pt x="53" y="100"/>
                    </a:cubicBezTo>
                    <a:cubicBezTo>
                      <a:pt x="53" y="100"/>
                      <a:pt x="53" y="99"/>
                      <a:pt x="53" y="99"/>
                    </a:cubicBezTo>
                    <a:close/>
                    <a:moveTo>
                      <a:pt x="61" y="108"/>
                    </a:moveTo>
                    <a:cubicBezTo>
                      <a:pt x="62" y="107"/>
                      <a:pt x="63" y="106"/>
                      <a:pt x="63" y="106"/>
                    </a:cubicBezTo>
                    <a:cubicBezTo>
                      <a:pt x="64" y="105"/>
                      <a:pt x="64" y="105"/>
                      <a:pt x="64" y="105"/>
                    </a:cubicBezTo>
                    <a:cubicBezTo>
                      <a:pt x="65" y="105"/>
                      <a:pt x="65" y="105"/>
                      <a:pt x="65" y="105"/>
                    </a:cubicBezTo>
                    <a:cubicBezTo>
                      <a:pt x="65" y="106"/>
                      <a:pt x="65" y="106"/>
                      <a:pt x="65" y="107"/>
                    </a:cubicBezTo>
                    <a:cubicBezTo>
                      <a:pt x="65" y="108"/>
                      <a:pt x="64" y="108"/>
                      <a:pt x="64" y="109"/>
                    </a:cubicBezTo>
                    <a:cubicBezTo>
                      <a:pt x="63" y="110"/>
                      <a:pt x="62" y="111"/>
                      <a:pt x="62" y="111"/>
                    </a:cubicBezTo>
                    <a:cubicBezTo>
                      <a:pt x="61" y="111"/>
                      <a:pt x="61" y="111"/>
                      <a:pt x="60" y="110"/>
                    </a:cubicBezTo>
                    <a:cubicBezTo>
                      <a:pt x="60" y="110"/>
                      <a:pt x="60" y="110"/>
                      <a:pt x="60" y="109"/>
                    </a:cubicBezTo>
                    <a:cubicBezTo>
                      <a:pt x="60" y="109"/>
                      <a:pt x="61" y="109"/>
                      <a:pt x="61" y="108"/>
                    </a:cubicBezTo>
                    <a:close/>
                    <a:moveTo>
                      <a:pt x="69" y="96"/>
                    </a:moveTo>
                    <a:cubicBezTo>
                      <a:pt x="61" y="94"/>
                      <a:pt x="61" y="94"/>
                      <a:pt x="61" y="94"/>
                    </a:cubicBezTo>
                    <a:cubicBezTo>
                      <a:pt x="60" y="94"/>
                      <a:pt x="59" y="93"/>
                      <a:pt x="58" y="93"/>
                    </a:cubicBezTo>
                    <a:cubicBezTo>
                      <a:pt x="58" y="93"/>
                      <a:pt x="58" y="94"/>
                      <a:pt x="57" y="94"/>
                    </a:cubicBezTo>
                    <a:cubicBezTo>
                      <a:pt x="57" y="93"/>
                      <a:pt x="57" y="93"/>
                      <a:pt x="57" y="93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9"/>
                      <a:pt x="61" y="90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61" y="91"/>
                      <a:pt x="62" y="91"/>
                      <a:pt x="62" y="91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5" y="89"/>
                      <a:pt x="65" y="89"/>
                      <a:pt x="65" y="89"/>
                    </a:cubicBezTo>
                    <a:cubicBezTo>
                      <a:pt x="64" y="88"/>
                      <a:pt x="64" y="87"/>
                      <a:pt x="64" y="87"/>
                    </a:cubicBezTo>
                    <a:cubicBezTo>
                      <a:pt x="63" y="87"/>
                      <a:pt x="63" y="87"/>
                      <a:pt x="63" y="87"/>
                    </a:cubicBezTo>
                    <a:cubicBezTo>
                      <a:pt x="63" y="87"/>
                      <a:pt x="62" y="87"/>
                      <a:pt x="62" y="87"/>
                    </a:cubicBezTo>
                    <a:cubicBezTo>
                      <a:pt x="62" y="87"/>
                      <a:pt x="62" y="87"/>
                      <a:pt x="62" y="87"/>
                    </a:cubicBezTo>
                    <a:cubicBezTo>
                      <a:pt x="64" y="84"/>
                      <a:pt x="64" y="84"/>
                      <a:pt x="64" y="84"/>
                    </a:cubicBezTo>
                    <a:cubicBezTo>
                      <a:pt x="64" y="85"/>
                      <a:pt x="64" y="85"/>
                      <a:pt x="64" y="85"/>
                    </a:cubicBezTo>
                    <a:cubicBezTo>
                      <a:pt x="64" y="85"/>
                      <a:pt x="64" y="85"/>
                      <a:pt x="64" y="86"/>
                    </a:cubicBezTo>
                    <a:cubicBezTo>
                      <a:pt x="64" y="86"/>
                      <a:pt x="65" y="87"/>
                      <a:pt x="65" y="88"/>
                    </a:cubicBezTo>
                    <a:cubicBezTo>
                      <a:pt x="69" y="96"/>
                      <a:pt x="69" y="96"/>
                      <a:pt x="69" y="96"/>
                    </a:cubicBezTo>
                    <a:cubicBezTo>
                      <a:pt x="70" y="98"/>
                      <a:pt x="71" y="99"/>
                      <a:pt x="71" y="99"/>
                    </a:cubicBezTo>
                    <a:cubicBezTo>
                      <a:pt x="71" y="100"/>
                      <a:pt x="71" y="101"/>
                      <a:pt x="71" y="102"/>
                    </a:cubicBezTo>
                    <a:cubicBezTo>
                      <a:pt x="70" y="102"/>
                      <a:pt x="70" y="102"/>
                      <a:pt x="69" y="103"/>
                    </a:cubicBezTo>
                    <a:cubicBezTo>
                      <a:pt x="69" y="103"/>
                      <a:pt x="68" y="102"/>
                      <a:pt x="68" y="102"/>
                    </a:cubicBezTo>
                    <a:cubicBezTo>
                      <a:pt x="68" y="102"/>
                      <a:pt x="67" y="102"/>
                      <a:pt x="67" y="101"/>
                    </a:cubicBezTo>
                    <a:cubicBezTo>
                      <a:pt x="67" y="101"/>
                      <a:pt x="67" y="100"/>
                      <a:pt x="68" y="100"/>
                    </a:cubicBezTo>
                    <a:cubicBezTo>
                      <a:pt x="68" y="100"/>
                      <a:pt x="68" y="100"/>
                      <a:pt x="69" y="100"/>
                    </a:cubicBezTo>
                    <a:cubicBezTo>
                      <a:pt x="69" y="99"/>
                      <a:pt x="69" y="100"/>
                      <a:pt x="70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0" y="100"/>
                      <a:pt x="71" y="100"/>
                      <a:pt x="70" y="99"/>
                    </a:cubicBezTo>
                    <a:cubicBezTo>
                      <a:pt x="70" y="99"/>
                      <a:pt x="70" y="98"/>
                      <a:pt x="69" y="97"/>
                    </a:cubicBezTo>
                    <a:cubicBezTo>
                      <a:pt x="69" y="96"/>
                      <a:pt x="69" y="96"/>
                      <a:pt x="69" y="96"/>
                    </a:cubicBezTo>
                    <a:close/>
                    <a:moveTo>
                      <a:pt x="69" y="75"/>
                    </a:moveTo>
                    <a:cubicBezTo>
                      <a:pt x="70" y="74"/>
                      <a:pt x="70" y="74"/>
                      <a:pt x="71" y="73"/>
                    </a:cubicBezTo>
                    <a:cubicBezTo>
                      <a:pt x="72" y="73"/>
                      <a:pt x="73" y="73"/>
                      <a:pt x="74" y="73"/>
                    </a:cubicBezTo>
                    <a:cubicBezTo>
                      <a:pt x="75" y="73"/>
                      <a:pt x="76" y="73"/>
                      <a:pt x="77" y="74"/>
                    </a:cubicBezTo>
                    <a:cubicBezTo>
                      <a:pt x="78" y="74"/>
                      <a:pt x="79" y="75"/>
                      <a:pt x="79" y="77"/>
                    </a:cubicBezTo>
                    <a:cubicBezTo>
                      <a:pt x="80" y="78"/>
                      <a:pt x="80" y="80"/>
                      <a:pt x="79" y="81"/>
                    </a:cubicBezTo>
                    <a:cubicBezTo>
                      <a:pt x="78" y="83"/>
                      <a:pt x="77" y="83"/>
                      <a:pt x="76" y="84"/>
                    </a:cubicBezTo>
                    <a:cubicBezTo>
                      <a:pt x="74" y="84"/>
                      <a:pt x="73" y="83"/>
                      <a:pt x="72" y="83"/>
                    </a:cubicBezTo>
                    <a:cubicBezTo>
                      <a:pt x="70" y="82"/>
                      <a:pt x="69" y="81"/>
                      <a:pt x="69" y="79"/>
                    </a:cubicBezTo>
                    <a:cubicBezTo>
                      <a:pt x="68" y="78"/>
                      <a:pt x="68" y="77"/>
                      <a:pt x="69" y="75"/>
                    </a:cubicBezTo>
                    <a:close/>
                    <a:moveTo>
                      <a:pt x="70" y="76"/>
                    </a:moveTo>
                    <a:cubicBezTo>
                      <a:pt x="70" y="76"/>
                      <a:pt x="70" y="76"/>
                      <a:pt x="70" y="77"/>
                    </a:cubicBezTo>
                    <a:cubicBezTo>
                      <a:pt x="70" y="77"/>
                      <a:pt x="70" y="78"/>
                      <a:pt x="71" y="78"/>
                    </a:cubicBezTo>
                    <a:cubicBezTo>
                      <a:pt x="72" y="79"/>
                      <a:pt x="73" y="79"/>
                      <a:pt x="74" y="80"/>
                    </a:cubicBezTo>
                    <a:cubicBezTo>
                      <a:pt x="75" y="81"/>
                      <a:pt x="75" y="81"/>
                      <a:pt x="76" y="81"/>
                    </a:cubicBezTo>
                    <a:cubicBezTo>
                      <a:pt x="77" y="81"/>
                      <a:pt x="77" y="81"/>
                      <a:pt x="77" y="81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78" y="80"/>
                      <a:pt x="78" y="80"/>
                      <a:pt x="78" y="80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7" y="78"/>
                      <a:pt x="76" y="77"/>
                      <a:pt x="74" y="76"/>
                    </a:cubicBezTo>
                    <a:cubicBezTo>
                      <a:pt x="73" y="76"/>
                      <a:pt x="72" y="75"/>
                      <a:pt x="72" y="75"/>
                    </a:cubicBezTo>
                    <a:cubicBezTo>
                      <a:pt x="71" y="75"/>
                      <a:pt x="71" y="75"/>
                      <a:pt x="70" y="75"/>
                    </a:cubicBezTo>
                    <a:cubicBezTo>
                      <a:pt x="70" y="75"/>
                      <a:pt x="70" y="75"/>
                      <a:pt x="70" y="76"/>
                    </a:cubicBezTo>
                    <a:close/>
                    <a:moveTo>
                      <a:pt x="76" y="65"/>
                    </a:moveTo>
                    <a:cubicBezTo>
                      <a:pt x="77" y="63"/>
                      <a:pt x="77" y="63"/>
                      <a:pt x="77" y="63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4" y="64"/>
                      <a:pt x="74" y="64"/>
                      <a:pt x="74" y="64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72" y="63"/>
                      <a:pt x="72" y="62"/>
                      <a:pt x="72" y="62"/>
                    </a:cubicBezTo>
                    <a:cubicBezTo>
                      <a:pt x="71" y="62"/>
                      <a:pt x="71" y="62"/>
                      <a:pt x="72" y="61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72" y="61"/>
                      <a:pt x="73" y="61"/>
                      <a:pt x="73" y="61"/>
                    </a:cubicBezTo>
                    <a:cubicBezTo>
                      <a:pt x="73" y="62"/>
                      <a:pt x="73" y="62"/>
                      <a:pt x="73" y="62"/>
                    </a:cubicBezTo>
                    <a:cubicBezTo>
                      <a:pt x="73" y="62"/>
                      <a:pt x="73" y="62"/>
                      <a:pt x="74" y="62"/>
                    </a:cubicBezTo>
                    <a:cubicBezTo>
                      <a:pt x="74" y="62"/>
                      <a:pt x="74" y="61"/>
                      <a:pt x="74" y="61"/>
                    </a:cubicBezTo>
                    <a:cubicBezTo>
                      <a:pt x="75" y="61"/>
                      <a:pt x="75" y="60"/>
                      <a:pt x="75" y="60"/>
                    </a:cubicBezTo>
                    <a:cubicBezTo>
                      <a:pt x="75" y="59"/>
                      <a:pt x="74" y="59"/>
                      <a:pt x="74" y="59"/>
                    </a:cubicBezTo>
                    <a:cubicBezTo>
                      <a:pt x="74" y="59"/>
                      <a:pt x="73" y="59"/>
                      <a:pt x="73" y="59"/>
                    </a:cubicBezTo>
                    <a:cubicBezTo>
                      <a:pt x="72" y="59"/>
                      <a:pt x="72" y="60"/>
                      <a:pt x="71" y="61"/>
                    </a:cubicBezTo>
                    <a:cubicBezTo>
                      <a:pt x="71" y="62"/>
                      <a:pt x="70" y="63"/>
                      <a:pt x="71" y="64"/>
                    </a:cubicBezTo>
                    <a:cubicBezTo>
                      <a:pt x="71" y="65"/>
                      <a:pt x="72" y="66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4" y="67"/>
                      <a:pt x="74" y="67"/>
                      <a:pt x="74" y="67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81" y="71"/>
                      <a:pt x="81" y="71"/>
                      <a:pt x="81" y="71"/>
                    </a:cubicBezTo>
                    <a:cubicBezTo>
                      <a:pt x="82" y="72"/>
                      <a:pt x="82" y="72"/>
                      <a:pt x="82" y="72"/>
                    </a:cubicBezTo>
                    <a:cubicBezTo>
                      <a:pt x="82" y="72"/>
                      <a:pt x="82" y="72"/>
                      <a:pt x="82" y="73"/>
                    </a:cubicBezTo>
                    <a:cubicBezTo>
                      <a:pt x="82" y="73"/>
                      <a:pt x="82" y="73"/>
                      <a:pt x="82" y="74"/>
                    </a:cubicBezTo>
                    <a:cubicBezTo>
                      <a:pt x="82" y="74"/>
                      <a:pt x="82" y="74"/>
                      <a:pt x="82" y="74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4" y="69"/>
                      <a:pt x="84" y="69"/>
                    </a:cubicBezTo>
                    <a:cubicBezTo>
                      <a:pt x="84" y="69"/>
                      <a:pt x="83" y="69"/>
                      <a:pt x="83" y="68"/>
                    </a:cubicBezTo>
                    <a:cubicBezTo>
                      <a:pt x="76" y="65"/>
                      <a:pt x="76" y="65"/>
                      <a:pt x="76" y="65"/>
                    </a:cubicBezTo>
                    <a:close/>
                    <a:moveTo>
                      <a:pt x="79" y="41"/>
                    </a:move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3" y="43"/>
                      <a:pt x="81" y="43"/>
                      <a:pt x="80" y="44"/>
                    </a:cubicBezTo>
                    <a:cubicBezTo>
                      <a:pt x="79" y="44"/>
                      <a:pt x="79" y="45"/>
                      <a:pt x="78" y="46"/>
                    </a:cubicBezTo>
                    <a:cubicBezTo>
                      <a:pt x="78" y="47"/>
                      <a:pt x="78" y="48"/>
                      <a:pt x="78" y="49"/>
                    </a:cubicBezTo>
                    <a:cubicBezTo>
                      <a:pt x="78" y="50"/>
                      <a:pt x="79" y="51"/>
                      <a:pt x="79" y="52"/>
                    </a:cubicBezTo>
                    <a:cubicBezTo>
                      <a:pt x="80" y="53"/>
                      <a:pt x="81" y="53"/>
                      <a:pt x="83" y="54"/>
                    </a:cubicBezTo>
                    <a:cubicBezTo>
                      <a:pt x="84" y="54"/>
                      <a:pt x="85" y="55"/>
                      <a:pt x="86" y="55"/>
                    </a:cubicBezTo>
                    <a:cubicBezTo>
                      <a:pt x="87" y="55"/>
                      <a:pt x="88" y="55"/>
                      <a:pt x="89" y="54"/>
                    </a:cubicBezTo>
                    <a:cubicBezTo>
                      <a:pt x="90" y="54"/>
                      <a:pt x="91" y="53"/>
                      <a:pt x="91" y="52"/>
                    </a:cubicBezTo>
                    <a:cubicBezTo>
                      <a:pt x="91" y="51"/>
                      <a:pt x="92" y="50"/>
                      <a:pt x="91" y="49"/>
                    </a:cubicBezTo>
                    <a:cubicBezTo>
                      <a:pt x="91" y="48"/>
                      <a:pt x="91" y="47"/>
                      <a:pt x="90" y="46"/>
                    </a:cubicBezTo>
                    <a:cubicBezTo>
                      <a:pt x="92" y="46"/>
                      <a:pt x="92" y="46"/>
                      <a:pt x="92" y="46"/>
                    </a:cubicBezTo>
                    <a:cubicBezTo>
                      <a:pt x="92" y="47"/>
                      <a:pt x="92" y="49"/>
                      <a:pt x="92" y="50"/>
                    </a:cubicBezTo>
                    <a:cubicBezTo>
                      <a:pt x="92" y="51"/>
                      <a:pt x="92" y="52"/>
                      <a:pt x="92" y="53"/>
                    </a:cubicBezTo>
                    <a:cubicBezTo>
                      <a:pt x="91" y="55"/>
                      <a:pt x="90" y="56"/>
                      <a:pt x="89" y="57"/>
                    </a:cubicBezTo>
                    <a:cubicBezTo>
                      <a:pt x="88" y="58"/>
                      <a:pt x="87" y="58"/>
                      <a:pt x="86" y="59"/>
                    </a:cubicBezTo>
                    <a:cubicBezTo>
                      <a:pt x="84" y="59"/>
                      <a:pt x="83" y="59"/>
                      <a:pt x="82" y="58"/>
                    </a:cubicBezTo>
                    <a:cubicBezTo>
                      <a:pt x="80" y="58"/>
                      <a:pt x="79" y="57"/>
                      <a:pt x="78" y="55"/>
                    </a:cubicBezTo>
                    <a:cubicBezTo>
                      <a:pt x="77" y="54"/>
                      <a:pt x="77" y="53"/>
                      <a:pt x="76" y="51"/>
                    </a:cubicBezTo>
                    <a:cubicBezTo>
                      <a:pt x="76" y="50"/>
                      <a:pt x="76" y="48"/>
                      <a:pt x="77" y="47"/>
                    </a:cubicBezTo>
                    <a:cubicBezTo>
                      <a:pt x="77" y="46"/>
                      <a:pt x="78" y="45"/>
                      <a:pt x="79" y="44"/>
                    </a:cubicBezTo>
                    <a:cubicBezTo>
                      <a:pt x="79" y="43"/>
                      <a:pt x="80" y="43"/>
                      <a:pt x="80" y="42"/>
                    </a:cubicBezTo>
                    <a:cubicBezTo>
                      <a:pt x="80" y="42"/>
                      <a:pt x="80" y="42"/>
                      <a:pt x="80" y="42"/>
                    </a:cubicBezTo>
                    <a:cubicBezTo>
                      <a:pt x="80" y="42"/>
                      <a:pt x="79" y="41"/>
                      <a:pt x="79" y="41"/>
                    </a:cubicBezTo>
                    <a:cubicBezTo>
                      <a:pt x="79" y="41"/>
                      <a:pt x="79" y="41"/>
                      <a:pt x="79" y="41"/>
                    </a:cubicBezTo>
                    <a:close/>
                    <a:moveTo>
                      <a:pt x="82" y="36"/>
                    </a:moveTo>
                    <a:cubicBezTo>
                      <a:pt x="80" y="40"/>
                      <a:pt x="80" y="40"/>
                      <a:pt x="80" y="40"/>
                    </a:cubicBezTo>
                    <a:cubicBezTo>
                      <a:pt x="81" y="40"/>
                      <a:pt x="81" y="40"/>
                      <a:pt x="81" y="40"/>
                    </a:cubicBezTo>
                    <a:cubicBezTo>
                      <a:pt x="81" y="40"/>
                      <a:pt x="81" y="40"/>
                      <a:pt x="82" y="40"/>
                    </a:cubicBezTo>
                    <a:cubicBezTo>
                      <a:pt x="82" y="40"/>
                      <a:pt x="82" y="40"/>
                      <a:pt x="83" y="40"/>
                    </a:cubicBezTo>
                    <a:cubicBezTo>
                      <a:pt x="93" y="43"/>
                      <a:pt x="93" y="43"/>
                      <a:pt x="93" y="43"/>
                    </a:cubicBezTo>
                    <a:cubicBezTo>
                      <a:pt x="94" y="43"/>
                      <a:pt x="94" y="43"/>
                      <a:pt x="95" y="44"/>
                    </a:cubicBezTo>
                    <a:cubicBezTo>
                      <a:pt x="95" y="44"/>
                      <a:pt x="95" y="44"/>
                      <a:pt x="95" y="45"/>
                    </a:cubicBezTo>
                    <a:cubicBezTo>
                      <a:pt x="95" y="45"/>
                      <a:pt x="95" y="45"/>
                      <a:pt x="95" y="45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6" y="39"/>
                      <a:pt x="96" y="39"/>
                      <a:pt x="96" y="39"/>
                    </a:cubicBezTo>
                    <a:cubicBezTo>
                      <a:pt x="96" y="40"/>
                      <a:pt x="96" y="40"/>
                      <a:pt x="96" y="40"/>
                    </a:cubicBezTo>
                    <a:cubicBezTo>
                      <a:pt x="95" y="40"/>
                      <a:pt x="95" y="40"/>
                      <a:pt x="94" y="40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88" y="38"/>
                      <a:pt x="88" y="37"/>
                      <a:pt x="88" y="37"/>
                    </a:cubicBezTo>
                    <a:cubicBezTo>
                      <a:pt x="88" y="37"/>
                      <a:pt x="88" y="36"/>
                      <a:pt x="88" y="36"/>
                    </a:cubicBezTo>
                    <a:cubicBezTo>
                      <a:pt x="88" y="36"/>
                      <a:pt x="88" y="36"/>
                      <a:pt x="88" y="35"/>
                    </a:cubicBezTo>
                    <a:cubicBezTo>
                      <a:pt x="88" y="35"/>
                      <a:pt x="89" y="35"/>
                      <a:pt x="89" y="35"/>
                    </a:cubicBezTo>
                    <a:cubicBezTo>
                      <a:pt x="89" y="35"/>
                      <a:pt x="90" y="35"/>
                      <a:pt x="90" y="36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7"/>
                      <a:pt x="96" y="37"/>
                      <a:pt x="96" y="38"/>
                    </a:cubicBezTo>
                    <a:cubicBezTo>
                      <a:pt x="96" y="38"/>
                      <a:pt x="96" y="38"/>
                      <a:pt x="96" y="39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8" y="33"/>
                      <a:pt x="98" y="33"/>
                      <a:pt x="98" y="33"/>
                    </a:cubicBezTo>
                    <a:cubicBezTo>
                      <a:pt x="98" y="33"/>
                      <a:pt x="98" y="33"/>
                      <a:pt x="98" y="33"/>
                    </a:cubicBezTo>
                    <a:cubicBezTo>
                      <a:pt x="98" y="34"/>
                      <a:pt x="98" y="34"/>
                      <a:pt x="97" y="34"/>
                    </a:cubicBezTo>
                    <a:cubicBezTo>
                      <a:pt x="97" y="34"/>
                      <a:pt x="97" y="34"/>
                      <a:pt x="96" y="34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1" y="32"/>
                      <a:pt x="90" y="32"/>
                      <a:pt x="89" y="32"/>
                    </a:cubicBezTo>
                    <a:cubicBezTo>
                      <a:pt x="89" y="32"/>
                      <a:pt x="88" y="32"/>
                      <a:pt x="88" y="33"/>
                    </a:cubicBezTo>
                    <a:cubicBezTo>
                      <a:pt x="87" y="33"/>
                      <a:pt x="87" y="34"/>
                      <a:pt x="87" y="34"/>
                    </a:cubicBezTo>
                    <a:cubicBezTo>
                      <a:pt x="87" y="35"/>
                      <a:pt x="87" y="35"/>
                      <a:pt x="87" y="36"/>
                    </a:cubicBezTo>
                    <a:cubicBezTo>
                      <a:pt x="87" y="36"/>
                      <a:pt x="87" y="37"/>
                      <a:pt x="88" y="38"/>
                    </a:cubicBezTo>
                    <a:cubicBezTo>
                      <a:pt x="82" y="36"/>
                      <a:pt x="82" y="36"/>
                      <a:pt x="82" y="36"/>
                    </a:cubicBezTo>
                    <a:close/>
                    <a:moveTo>
                      <a:pt x="85" y="26"/>
                    </a:moveTo>
                    <a:cubicBezTo>
                      <a:pt x="85" y="26"/>
                      <a:pt x="85" y="25"/>
                      <a:pt x="86" y="25"/>
                    </a:cubicBezTo>
                    <a:cubicBezTo>
                      <a:pt x="86" y="25"/>
                      <a:pt x="87" y="25"/>
                      <a:pt x="87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6"/>
                      <a:pt x="88" y="26"/>
                      <a:pt x="88" y="27"/>
                    </a:cubicBezTo>
                    <a:cubicBezTo>
                      <a:pt x="88" y="27"/>
                      <a:pt x="88" y="28"/>
                      <a:pt x="88" y="28"/>
                    </a:cubicBezTo>
                    <a:cubicBezTo>
                      <a:pt x="87" y="28"/>
                      <a:pt x="87" y="28"/>
                      <a:pt x="86" y="28"/>
                    </a:cubicBezTo>
                    <a:cubicBezTo>
                      <a:pt x="86" y="28"/>
                      <a:pt x="86" y="28"/>
                      <a:pt x="85" y="28"/>
                    </a:cubicBezTo>
                    <a:cubicBezTo>
                      <a:pt x="85" y="27"/>
                      <a:pt x="85" y="27"/>
                      <a:pt x="85" y="26"/>
                    </a:cubicBezTo>
                    <a:close/>
                    <a:moveTo>
                      <a:pt x="90" y="26"/>
                    </a:moveTo>
                    <a:cubicBezTo>
                      <a:pt x="98" y="27"/>
                      <a:pt x="98" y="27"/>
                      <a:pt x="98" y="27"/>
                    </a:cubicBezTo>
                    <a:cubicBezTo>
                      <a:pt x="99" y="27"/>
                      <a:pt x="100" y="27"/>
                      <a:pt x="100" y="27"/>
                    </a:cubicBezTo>
                    <a:cubicBezTo>
                      <a:pt x="100" y="27"/>
                      <a:pt x="100" y="27"/>
                      <a:pt x="100" y="26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100" y="32"/>
                      <a:pt x="100" y="32"/>
                      <a:pt x="100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99" y="32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8" y="30"/>
                    </a:cubicBezTo>
                    <a:cubicBezTo>
                      <a:pt x="92" y="29"/>
                      <a:pt x="92" y="29"/>
                      <a:pt x="92" y="29"/>
                    </a:cubicBezTo>
                    <a:cubicBezTo>
                      <a:pt x="91" y="29"/>
                      <a:pt x="91" y="29"/>
                      <a:pt x="90" y="29"/>
                    </a:cubicBezTo>
                    <a:cubicBezTo>
                      <a:pt x="90" y="29"/>
                      <a:pt x="90" y="30"/>
                      <a:pt x="90" y="30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90" y="26"/>
                      <a:pt x="90" y="26"/>
                      <a:pt x="90" y="26"/>
                    </a:cubicBezTo>
                    <a:close/>
                    <a:moveTo>
                      <a:pt x="91" y="18"/>
                    </a:moveTo>
                    <a:cubicBezTo>
                      <a:pt x="93" y="18"/>
                      <a:pt x="93" y="18"/>
                      <a:pt x="93" y="18"/>
                    </a:cubicBezTo>
                    <a:cubicBezTo>
                      <a:pt x="92" y="18"/>
                      <a:pt x="92" y="17"/>
                      <a:pt x="92" y="16"/>
                    </a:cubicBezTo>
                    <a:cubicBezTo>
                      <a:pt x="91" y="16"/>
                      <a:pt x="91" y="15"/>
                      <a:pt x="91" y="15"/>
                    </a:cubicBezTo>
                    <a:cubicBezTo>
                      <a:pt x="92" y="14"/>
                      <a:pt x="92" y="13"/>
                      <a:pt x="92" y="13"/>
                    </a:cubicBezTo>
                    <a:cubicBezTo>
                      <a:pt x="93" y="13"/>
                      <a:pt x="93" y="12"/>
                      <a:pt x="94" y="12"/>
                    </a:cubicBezTo>
                    <a:cubicBezTo>
                      <a:pt x="94" y="12"/>
                      <a:pt x="95" y="12"/>
                      <a:pt x="96" y="12"/>
                    </a:cubicBezTo>
                    <a:cubicBezTo>
                      <a:pt x="100" y="13"/>
                      <a:pt x="100" y="13"/>
                      <a:pt x="100" y="13"/>
                    </a:cubicBezTo>
                    <a:cubicBezTo>
                      <a:pt x="101" y="13"/>
                      <a:pt x="102" y="13"/>
                      <a:pt x="102" y="13"/>
                    </a:cubicBezTo>
                    <a:cubicBezTo>
                      <a:pt x="102" y="13"/>
                      <a:pt x="102" y="13"/>
                      <a:pt x="102" y="12"/>
                    </a:cubicBezTo>
                    <a:cubicBezTo>
                      <a:pt x="103" y="12"/>
                      <a:pt x="103" y="12"/>
                      <a:pt x="103" y="12"/>
                    </a:cubicBezTo>
                    <a:cubicBezTo>
                      <a:pt x="102" y="18"/>
                      <a:pt x="102" y="18"/>
                      <a:pt x="102" y="18"/>
                    </a:cubicBezTo>
                    <a:cubicBezTo>
                      <a:pt x="102" y="18"/>
                      <a:pt x="102" y="18"/>
                      <a:pt x="102" y="18"/>
                    </a:cubicBezTo>
                    <a:cubicBezTo>
                      <a:pt x="102" y="17"/>
                      <a:pt x="101" y="17"/>
                      <a:pt x="101" y="17"/>
                    </a:cubicBezTo>
                    <a:cubicBezTo>
                      <a:pt x="101" y="17"/>
                      <a:pt x="101" y="16"/>
                      <a:pt x="100" y="16"/>
                    </a:cubicBezTo>
                    <a:cubicBezTo>
                      <a:pt x="95" y="16"/>
                      <a:pt x="95" y="16"/>
                      <a:pt x="95" y="16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3" y="16"/>
                      <a:pt x="93" y="16"/>
                      <a:pt x="93" y="16"/>
                    </a:cubicBezTo>
                    <a:cubicBezTo>
                      <a:pt x="93" y="16"/>
                      <a:pt x="93" y="16"/>
                      <a:pt x="93" y="16"/>
                    </a:cubicBezTo>
                    <a:cubicBezTo>
                      <a:pt x="93" y="17"/>
                      <a:pt x="93" y="18"/>
                      <a:pt x="94" y="18"/>
                    </a:cubicBezTo>
                    <a:cubicBezTo>
                      <a:pt x="99" y="19"/>
                      <a:pt x="99" y="19"/>
                      <a:pt x="99" y="19"/>
                    </a:cubicBezTo>
                    <a:cubicBezTo>
                      <a:pt x="100" y="19"/>
                      <a:pt x="101" y="19"/>
                      <a:pt x="101" y="19"/>
                    </a:cubicBezTo>
                    <a:cubicBezTo>
                      <a:pt x="101" y="19"/>
                      <a:pt x="101" y="19"/>
                      <a:pt x="101" y="18"/>
                    </a:cubicBezTo>
                    <a:cubicBezTo>
                      <a:pt x="102" y="19"/>
                      <a:pt x="102" y="19"/>
                      <a:pt x="102" y="1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3"/>
                      <a:pt x="100" y="23"/>
                    </a:cubicBezTo>
                    <a:cubicBezTo>
                      <a:pt x="100" y="23"/>
                      <a:pt x="100" y="23"/>
                      <a:pt x="99" y="23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3"/>
                      <a:pt x="91" y="23"/>
                      <a:pt x="91" y="23"/>
                    </a:cubicBezTo>
                    <a:cubicBezTo>
                      <a:pt x="91" y="18"/>
                      <a:pt x="91" y="18"/>
                      <a:pt x="91" y="18"/>
                    </a:cubicBezTo>
                    <a:close/>
                    <a:moveTo>
                      <a:pt x="103" y="4"/>
                    </a:moveTo>
                    <a:cubicBezTo>
                      <a:pt x="104" y="6"/>
                      <a:pt x="104" y="7"/>
                      <a:pt x="104" y="8"/>
                    </a:cubicBezTo>
                    <a:cubicBezTo>
                      <a:pt x="104" y="9"/>
                      <a:pt x="104" y="9"/>
                      <a:pt x="104" y="10"/>
                    </a:cubicBezTo>
                    <a:cubicBezTo>
                      <a:pt x="103" y="10"/>
                      <a:pt x="103" y="10"/>
                      <a:pt x="102" y="10"/>
                    </a:cubicBezTo>
                    <a:cubicBezTo>
                      <a:pt x="101" y="10"/>
                      <a:pt x="101" y="10"/>
                      <a:pt x="100" y="9"/>
                    </a:cubicBezTo>
                    <a:cubicBezTo>
                      <a:pt x="99" y="8"/>
                      <a:pt x="99" y="7"/>
                      <a:pt x="98" y="4"/>
                    </a:cubicBezTo>
                    <a:cubicBezTo>
                      <a:pt x="97" y="4"/>
                      <a:pt x="97" y="4"/>
                      <a:pt x="97" y="4"/>
                    </a:cubicBezTo>
                    <a:cubicBezTo>
                      <a:pt x="96" y="4"/>
                      <a:pt x="96" y="4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5" y="5"/>
                      <a:pt x="94" y="5"/>
                      <a:pt x="94" y="5"/>
                    </a:cubicBezTo>
                    <a:cubicBezTo>
                      <a:pt x="94" y="6"/>
                      <a:pt x="94" y="6"/>
                      <a:pt x="95" y="7"/>
                    </a:cubicBezTo>
                    <a:cubicBezTo>
                      <a:pt x="95" y="7"/>
                      <a:pt x="95" y="7"/>
                      <a:pt x="95" y="7"/>
                    </a:cubicBezTo>
                    <a:cubicBezTo>
                      <a:pt x="95" y="7"/>
                      <a:pt x="95" y="7"/>
                      <a:pt x="96" y="7"/>
                    </a:cubicBezTo>
                    <a:cubicBezTo>
                      <a:pt x="96" y="6"/>
                      <a:pt x="96" y="6"/>
                      <a:pt x="97" y="6"/>
                    </a:cubicBezTo>
                    <a:cubicBezTo>
                      <a:pt x="97" y="6"/>
                      <a:pt x="97" y="6"/>
                      <a:pt x="98" y="7"/>
                    </a:cubicBezTo>
                    <a:cubicBezTo>
                      <a:pt x="98" y="7"/>
                      <a:pt x="98" y="7"/>
                      <a:pt x="98" y="8"/>
                    </a:cubicBezTo>
                    <a:cubicBezTo>
                      <a:pt x="98" y="8"/>
                      <a:pt x="98" y="9"/>
                      <a:pt x="97" y="9"/>
                    </a:cubicBezTo>
                    <a:cubicBezTo>
                      <a:pt x="97" y="9"/>
                      <a:pt x="97" y="10"/>
                      <a:pt x="96" y="10"/>
                    </a:cubicBezTo>
                    <a:cubicBezTo>
                      <a:pt x="96" y="9"/>
                      <a:pt x="95" y="9"/>
                      <a:pt x="95" y="9"/>
                    </a:cubicBezTo>
                    <a:cubicBezTo>
                      <a:pt x="94" y="8"/>
                      <a:pt x="94" y="8"/>
                      <a:pt x="94" y="7"/>
                    </a:cubicBezTo>
                    <a:cubicBezTo>
                      <a:pt x="94" y="6"/>
                      <a:pt x="94" y="5"/>
                      <a:pt x="94" y="4"/>
                    </a:cubicBezTo>
                    <a:cubicBezTo>
                      <a:pt x="94" y="3"/>
                      <a:pt x="94" y="2"/>
                      <a:pt x="94" y="2"/>
                    </a:cubicBezTo>
                    <a:cubicBezTo>
                      <a:pt x="95" y="1"/>
                      <a:pt x="95" y="1"/>
                      <a:pt x="96" y="1"/>
                    </a:cubicBezTo>
                    <a:cubicBezTo>
                      <a:pt x="96" y="1"/>
                      <a:pt x="97" y="1"/>
                      <a:pt x="98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3" y="1"/>
                      <a:pt x="103" y="1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cubicBezTo>
                      <a:pt x="103" y="1"/>
                      <a:pt x="104" y="1"/>
                      <a:pt x="104" y="1"/>
                    </a:cubicBezTo>
                    <a:cubicBezTo>
                      <a:pt x="104" y="0"/>
                      <a:pt x="103" y="0"/>
                      <a:pt x="10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4" y="0"/>
                      <a:pt x="104" y="1"/>
                      <a:pt x="105" y="1"/>
                    </a:cubicBezTo>
                    <a:cubicBezTo>
                      <a:pt x="105" y="1"/>
                      <a:pt x="105" y="2"/>
                      <a:pt x="105" y="3"/>
                    </a:cubicBezTo>
                    <a:cubicBezTo>
                      <a:pt x="105" y="3"/>
                      <a:pt x="105" y="4"/>
                      <a:pt x="104" y="4"/>
                    </a:cubicBezTo>
                    <a:cubicBezTo>
                      <a:pt x="104" y="4"/>
                      <a:pt x="104" y="4"/>
                      <a:pt x="103" y="4"/>
                    </a:cubicBezTo>
                    <a:close/>
                    <a:moveTo>
                      <a:pt x="102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5"/>
                      <a:pt x="100" y="6"/>
                      <a:pt x="100" y="6"/>
                    </a:cubicBezTo>
                    <a:cubicBezTo>
                      <a:pt x="101" y="7"/>
                      <a:pt x="101" y="7"/>
                      <a:pt x="101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102" y="6"/>
                      <a:pt x="103" y="6"/>
                      <a:pt x="103" y="6"/>
                    </a:cubicBezTo>
                    <a:cubicBezTo>
                      <a:pt x="103" y="5"/>
                      <a:pt x="102" y="5"/>
                      <a:pt x="102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50" name="îṧliḋè"/>
              <p:cNvSpPr/>
              <p:nvPr/>
            </p:nvSpPr>
            <p:spPr bwMode="auto">
              <a:xfrm>
                <a:off x="2622550" y="2797175"/>
                <a:ext cx="1260475" cy="1266825"/>
              </a:xfrm>
              <a:custGeom>
                <a:avLst/>
                <a:gdLst>
                  <a:gd name="T0" fmla="*/ 191 w 382"/>
                  <a:gd name="T1" fmla="*/ 0 h 382"/>
                  <a:gd name="T2" fmla="*/ 382 w 382"/>
                  <a:gd name="T3" fmla="*/ 191 h 382"/>
                  <a:gd name="T4" fmla="*/ 191 w 382"/>
                  <a:gd name="T5" fmla="*/ 382 h 382"/>
                  <a:gd name="T6" fmla="*/ 0 w 382"/>
                  <a:gd name="T7" fmla="*/ 191 h 382"/>
                  <a:gd name="T8" fmla="*/ 191 w 382"/>
                  <a:gd name="T9" fmla="*/ 0 h 382"/>
                  <a:gd name="T10" fmla="*/ 191 w 382"/>
                  <a:gd name="T11" fmla="*/ 10 h 382"/>
                  <a:gd name="T12" fmla="*/ 10 w 382"/>
                  <a:gd name="T13" fmla="*/ 191 h 382"/>
                  <a:gd name="T14" fmla="*/ 191 w 382"/>
                  <a:gd name="T15" fmla="*/ 372 h 382"/>
                  <a:gd name="T16" fmla="*/ 372 w 382"/>
                  <a:gd name="T17" fmla="*/ 191 h 382"/>
                  <a:gd name="T18" fmla="*/ 191 w 382"/>
                  <a:gd name="T19" fmla="*/ 1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2" h="382">
                    <a:moveTo>
                      <a:pt x="191" y="0"/>
                    </a:moveTo>
                    <a:cubicBezTo>
                      <a:pt x="296" y="0"/>
                      <a:pt x="382" y="86"/>
                      <a:pt x="382" y="191"/>
                    </a:cubicBezTo>
                    <a:cubicBezTo>
                      <a:pt x="382" y="296"/>
                      <a:pt x="296" y="382"/>
                      <a:pt x="191" y="382"/>
                    </a:cubicBezTo>
                    <a:cubicBezTo>
                      <a:pt x="85" y="382"/>
                      <a:pt x="0" y="296"/>
                      <a:pt x="0" y="191"/>
                    </a:cubicBezTo>
                    <a:cubicBezTo>
                      <a:pt x="0" y="86"/>
                      <a:pt x="85" y="0"/>
                      <a:pt x="191" y="0"/>
                    </a:cubicBezTo>
                    <a:close/>
                    <a:moveTo>
                      <a:pt x="191" y="10"/>
                    </a:moveTo>
                    <a:cubicBezTo>
                      <a:pt x="91" y="10"/>
                      <a:pt x="10" y="92"/>
                      <a:pt x="10" y="191"/>
                    </a:cubicBezTo>
                    <a:cubicBezTo>
                      <a:pt x="10" y="291"/>
                      <a:pt x="91" y="372"/>
                      <a:pt x="191" y="372"/>
                    </a:cubicBezTo>
                    <a:cubicBezTo>
                      <a:pt x="290" y="372"/>
                      <a:pt x="372" y="291"/>
                      <a:pt x="372" y="191"/>
                    </a:cubicBezTo>
                    <a:cubicBezTo>
                      <a:pt x="372" y="92"/>
                      <a:pt x="290" y="10"/>
                      <a:pt x="191" y="1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80" name="íṥḻîdé"/>
            <p:cNvGrpSpPr/>
            <p:nvPr/>
          </p:nvGrpSpPr>
          <p:grpSpPr>
            <a:xfrm>
              <a:off x="3307114" y="2513859"/>
              <a:ext cx="7787815" cy="1272041"/>
              <a:chOff x="4159250" y="2794000"/>
              <a:chExt cx="5403850" cy="882650"/>
            </a:xfrm>
          </p:grpSpPr>
          <p:sp>
            <p:nvSpPr>
              <p:cNvPr id="121" name="î$ḷïḋê"/>
              <p:cNvSpPr/>
              <p:nvPr/>
            </p:nvSpPr>
            <p:spPr bwMode="auto">
              <a:xfrm>
                <a:off x="4159250" y="2897188"/>
                <a:ext cx="514350" cy="685800"/>
              </a:xfrm>
              <a:custGeom>
                <a:avLst/>
                <a:gdLst>
                  <a:gd name="T0" fmla="*/ 98 w 156"/>
                  <a:gd name="T1" fmla="*/ 55 h 207"/>
                  <a:gd name="T2" fmla="*/ 100 w 156"/>
                  <a:gd name="T3" fmla="*/ 29 h 207"/>
                  <a:gd name="T4" fmla="*/ 64 w 156"/>
                  <a:gd name="T5" fmla="*/ 2 h 207"/>
                  <a:gd name="T6" fmla="*/ 58 w 156"/>
                  <a:gd name="T7" fmla="*/ 60 h 207"/>
                  <a:gd name="T8" fmla="*/ 20 w 156"/>
                  <a:gd name="T9" fmla="*/ 80 h 207"/>
                  <a:gd name="T10" fmla="*/ 3 w 156"/>
                  <a:gd name="T11" fmla="*/ 72 h 207"/>
                  <a:gd name="T12" fmla="*/ 0 w 156"/>
                  <a:gd name="T13" fmla="*/ 100 h 207"/>
                  <a:gd name="T14" fmla="*/ 3 w 156"/>
                  <a:gd name="T15" fmla="*/ 115 h 207"/>
                  <a:gd name="T16" fmla="*/ 4 w 156"/>
                  <a:gd name="T17" fmla="*/ 117 h 207"/>
                  <a:gd name="T18" fmla="*/ 18 w 156"/>
                  <a:gd name="T19" fmla="*/ 138 h 207"/>
                  <a:gd name="T20" fmla="*/ 24 w 156"/>
                  <a:gd name="T21" fmla="*/ 136 h 207"/>
                  <a:gd name="T22" fmla="*/ 40 w 156"/>
                  <a:gd name="T23" fmla="*/ 155 h 207"/>
                  <a:gd name="T24" fmla="*/ 51 w 156"/>
                  <a:gd name="T25" fmla="*/ 156 h 207"/>
                  <a:gd name="T26" fmla="*/ 49 w 156"/>
                  <a:gd name="T27" fmla="*/ 157 h 207"/>
                  <a:gd name="T28" fmla="*/ 65 w 156"/>
                  <a:gd name="T29" fmla="*/ 207 h 207"/>
                  <a:gd name="T30" fmla="*/ 78 w 156"/>
                  <a:gd name="T31" fmla="*/ 177 h 207"/>
                  <a:gd name="T32" fmla="*/ 84 w 156"/>
                  <a:gd name="T33" fmla="*/ 141 h 207"/>
                  <a:gd name="T34" fmla="*/ 116 w 156"/>
                  <a:gd name="T35" fmla="*/ 122 h 207"/>
                  <a:gd name="T36" fmla="*/ 139 w 156"/>
                  <a:gd name="T37" fmla="*/ 118 h 207"/>
                  <a:gd name="T38" fmla="*/ 142 w 156"/>
                  <a:gd name="T39" fmla="*/ 111 h 207"/>
                  <a:gd name="T40" fmla="*/ 113 w 156"/>
                  <a:gd name="T41" fmla="*/ 94 h 207"/>
                  <a:gd name="T42" fmla="*/ 137 w 156"/>
                  <a:gd name="T43" fmla="*/ 79 h 207"/>
                  <a:gd name="T44" fmla="*/ 156 w 156"/>
                  <a:gd name="T45" fmla="*/ 60 h 207"/>
                  <a:gd name="T46" fmla="*/ 98 w 156"/>
                  <a:gd name="T47" fmla="*/ 55 h 207"/>
                  <a:gd name="T48" fmla="*/ 92 w 156"/>
                  <a:gd name="T49" fmla="*/ 72 h 207"/>
                  <a:gd name="T50" fmla="*/ 116 w 156"/>
                  <a:gd name="T51" fmla="*/ 69 h 207"/>
                  <a:gd name="T52" fmla="*/ 118 w 156"/>
                  <a:gd name="T53" fmla="*/ 76 h 207"/>
                  <a:gd name="T54" fmla="*/ 92 w 156"/>
                  <a:gd name="T55" fmla="*/ 97 h 207"/>
                  <a:gd name="T56" fmla="*/ 92 w 156"/>
                  <a:gd name="T57" fmla="*/ 72 h 207"/>
                  <a:gd name="T58" fmla="*/ 32 w 156"/>
                  <a:gd name="T59" fmla="*/ 107 h 207"/>
                  <a:gd name="T60" fmla="*/ 48 w 156"/>
                  <a:gd name="T61" fmla="*/ 96 h 207"/>
                  <a:gd name="T62" fmla="*/ 54 w 156"/>
                  <a:gd name="T63" fmla="*/ 110 h 207"/>
                  <a:gd name="T64" fmla="*/ 48 w 156"/>
                  <a:gd name="T65" fmla="*/ 130 h 207"/>
                  <a:gd name="T66" fmla="*/ 32 w 156"/>
                  <a:gd name="T67" fmla="*/ 10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6" h="207">
                    <a:moveTo>
                      <a:pt x="98" y="55"/>
                    </a:moveTo>
                    <a:cubicBezTo>
                      <a:pt x="100" y="29"/>
                      <a:pt x="100" y="29"/>
                      <a:pt x="100" y="29"/>
                    </a:cubicBezTo>
                    <a:cubicBezTo>
                      <a:pt x="95" y="23"/>
                      <a:pt x="71" y="0"/>
                      <a:pt x="64" y="2"/>
                    </a:cubicBezTo>
                    <a:cubicBezTo>
                      <a:pt x="58" y="5"/>
                      <a:pt x="56" y="50"/>
                      <a:pt x="58" y="60"/>
                    </a:cubicBezTo>
                    <a:cubicBezTo>
                      <a:pt x="49" y="63"/>
                      <a:pt x="20" y="80"/>
                      <a:pt x="20" y="80"/>
                    </a:cubicBezTo>
                    <a:cubicBezTo>
                      <a:pt x="13" y="82"/>
                      <a:pt x="11" y="74"/>
                      <a:pt x="3" y="72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6" y="126"/>
                      <a:pt x="13" y="118"/>
                      <a:pt x="18" y="138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33" y="134"/>
                      <a:pt x="37" y="144"/>
                      <a:pt x="40" y="155"/>
                    </a:cubicBezTo>
                    <a:cubicBezTo>
                      <a:pt x="51" y="156"/>
                      <a:pt x="51" y="156"/>
                      <a:pt x="51" y="156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76" y="193"/>
                      <a:pt x="68" y="187"/>
                      <a:pt x="78" y="177"/>
                    </a:cubicBezTo>
                    <a:cubicBezTo>
                      <a:pt x="87" y="167"/>
                      <a:pt x="80" y="157"/>
                      <a:pt x="84" y="141"/>
                    </a:cubicBezTo>
                    <a:cubicBezTo>
                      <a:pt x="105" y="135"/>
                      <a:pt x="110" y="124"/>
                      <a:pt x="116" y="122"/>
                    </a:cubicBezTo>
                    <a:cubicBezTo>
                      <a:pt x="139" y="118"/>
                      <a:pt x="139" y="118"/>
                      <a:pt x="139" y="118"/>
                    </a:cubicBezTo>
                    <a:cubicBezTo>
                      <a:pt x="140" y="116"/>
                      <a:pt x="142" y="112"/>
                      <a:pt x="142" y="111"/>
                    </a:cubicBezTo>
                    <a:cubicBezTo>
                      <a:pt x="137" y="94"/>
                      <a:pt x="119" y="111"/>
                      <a:pt x="113" y="94"/>
                    </a:cubicBezTo>
                    <a:cubicBezTo>
                      <a:pt x="119" y="90"/>
                      <a:pt x="131" y="83"/>
                      <a:pt x="137" y="79"/>
                    </a:cubicBezTo>
                    <a:cubicBezTo>
                      <a:pt x="144" y="73"/>
                      <a:pt x="153" y="62"/>
                      <a:pt x="156" y="60"/>
                    </a:cubicBezTo>
                    <a:cubicBezTo>
                      <a:pt x="151" y="41"/>
                      <a:pt x="118" y="54"/>
                      <a:pt x="98" y="55"/>
                    </a:cubicBezTo>
                    <a:close/>
                    <a:moveTo>
                      <a:pt x="92" y="72"/>
                    </a:moveTo>
                    <a:cubicBezTo>
                      <a:pt x="116" y="69"/>
                      <a:pt x="116" y="69"/>
                      <a:pt x="116" y="69"/>
                    </a:cubicBezTo>
                    <a:cubicBezTo>
                      <a:pt x="120" y="70"/>
                      <a:pt x="121" y="72"/>
                      <a:pt x="118" y="76"/>
                    </a:cubicBezTo>
                    <a:cubicBezTo>
                      <a:pt x="92" y="97"/>
                      <a:pt x="92" y="97"/>
                      <a:pt x="92" y="97"/>
                    </a:cubicBezTo>
                    <a:cubicBezTo>
                      <a:pt x="87" y="94"/>
                      <a:pt x="88" y="86"/>
                      <a:pt x="92" y="72"/>
                    </a:cubicBezTo>
                    <a:close/>
                    <a:moveTo>
                      <a:pt x="32" y="107"/>
                    </a:moveTo>
                    <a:cubicBezTo>
                      <a:pt x="36" y="101"/>
                      <a:pt x="41" y="98"/>
                      <a:pt x="48" y="96"/>
                    </a:cubicBezTo>
                    <a:cubicBezTo>
                      <a:pt x="52" y="98"/>
                      <a:pt x="53" y="104"/>
                      <a:pt x="54" y="110"/>
                    </a:cubicBezTo>
                    <a:cubicBezTo>
                      <a:pt x="48" y="130"/>
                      <a:pt x="48" y="130"/>
                      <a:pt x="48" y="130"/>
                    </a:cubicBezTo>
                    <a:cubicBezTo>
                      <a:pt x="40" y="131"/>
                      <a:pt x="35" y="123"/>
                      <a:pt x="32" y="10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îslîdè"/>
              <p:cNvSpPr/>
              <p:nvPr/>
            </p:nvSpPr>
            <p:spPr bwMode="auto">
              <a:xfrm>
                <a:off x="4826000" y="2876550"/>
                <a:ext cx="547688" cy="709613"/>
              </a:xfrm>
              <a:custGeom>
                <a:avLst/>
                <a:gdLst>
                  <a:gd name="T0" fmla="*/ 66 w 166"/>
                  <a:gd name="T1" fmla="*/ 41 h 214"/>
                  <a:gd name="T2" fmla="*/ 125 w 166"/>
                  <a:gd name="T3" fmla="*/ 28 h 214"/>
                  <a:gd name="T4" fmla="*/ 123 w 166"/>
                  <a:gd name="T5" fmla="*/ 178 h 214"/>
                  <a:gd name="T6" fmla="*/ 95 w 166"/>
                  <a:gd name="T7" fmla="*/ 173 h 214"/>
                  <a:gd name="T8" fmla="*/ 91 w 166"/>
                  <a:gd name="T9" fmla="*/ 182 h 214"/>
                  <a:gd name="T10" fmla="*/ 73 w 166"/>
                  <a:gd name="T11" fmla="*/ 176 h 214"/>
                  <a:gd name="T12" fmla="*/ 72 w 166"/>
                  <a:gd name="T13" fmla="*/ 183 h 214"/>
                  <a:gd name="T14" fmla="*/ 38 w 166"/>
                  <a:gd name="T15" fmla="*/ 181 h 214"/>
                  <a:gd name="T16" fmla="*/ 33 w 166"/>
                  <a:gd name="T17" fmla="*/ 177 h 214"/>
                  <a:gd name="T18" fmla="*/ 44 w 166"/>
                  <a:gd name="T19" fmla="*/ 97 h 214"/>
                  <a:gd name="T20" fmla="*/ 75 w 166"/>
                  <a:gd name="T21" fmla="*/ 93 h 214"/>
                  <a:gd name="T22" fmla="*/ 70 w 166"/>
                  <a:gd name="T23" fmla="*/ 98 h 214"/>
                  <a:gd name="T24" fmla="*/ 47 w 166"/>
                  <a:gd name="T25" fmla="*/ 114 h 214"/>
                  <a:gd name="T26" fmla="*/ 44 w 166"/>
                  <a:gd name="T27" fmla="*/ 131 h 214"/>
                  <a:gd name="T28" fmla="*/ 63 w 166"/>
                  <a:gd name="T29" fmla="*/ 141 h 214"/>
                  <a:gd name="T30" fmla="*/ 53 w 166"/>
                  <a:gd name="T31" fmla="*/ 149 h 214"/>
                  <a:gd name="T32" fmla="*/ 60 w 166"/>
                  <a:gd name="T33" fmla="*/ 170 h 214"/>
                  <a:gd name="T34" fmla="*/ 128 w 166"/>
                  <a:gd name="T35" fmla="*/ 132 h 214"/>
                  <a:gd name="T36" fmla="*/ 126 w 166"/>
                  <a:gd name="T37" fmla="*/ 117 h 214"/>
                  <a:gd name="T38" fmla="*/ 85 w 166"/>
                  <a:gd name="T39" fmla="*/ 98 h 214"/>
                  <a:gd name="T40" fmla="*/ 89 w 166"/>
                  <a:gd name="T41" fmla="*/ 67 h 214"/>
                  <a:gd name="T42" fmla="*/ 87 w 166"/>
                  <a:gd name="T43" fmla="*/ 64 h 214"/>
                  <a:gd name="T44" fmla="*/ 45 w 166"/>
                  <a:gd name="T45" fmla="*/ 83 h 214"/>
                  <a:gd name="T46" fmla="*/ 66 w 166"/>
                  <a:gd name="T47" fmla="*/ 41 h 214"/>
                  <a:gd name="T48" fmla="*/ 31 w 166"/>
                  <a:gd name="T49" fmla="*/ 47 h 214"/>
                  <a:gd name="T50" fmla="*/ 21 w 166"/>
                  <a:gd name="T51" fmla="*/ 125 h 214"/>
                  <a:gd name="T52" fmla="*/ 23 w 166"/>
                  <a:gd name="T53" fmla="*/ 204 h 214"/>
                  <a:gd name="T54" fmla="*/ 33 w 166"/>
                  <a:gd name="T55" fmla="*/ 196 h 214"/>
                  <a:gd name="T56" fmla="*/ 39 w 166"/>
                  <a:gd name="T57" fmla="*/ 202 h 214"/>
                  <a:gd name="T58" fmla="*/ 73 w 166"/>
                  <a:gd name="T59" fmla="*/ 201 h 214"/>
                  <a:gd name="T60" fmla="*/ 108 w 166"/>
                  <a:gd name="T61" fmla="*/ 214 h 214"/>
                  <a:gd name="T62" fmla="*/ 150 w 166"/>
                  <a:gd name="T63" fmla="*/ 130 h 214"/>
                  <a:gd name="T64" fmla="*/ 137 w 166"/>
                  <a:gd name="T65" fmla="*/ 22 h 214"/>
                  <a:gd name="T66" fmla="*/ 31 w 166"/>
                  <a:gd name="T67" fmla="*/ 47 h 214"/>
                  <a:gd name="T68" fmla="*/ 106 w 166"/>
                  <a:gd name="T69" fmla="*/ 127 h 214"/>
                  <a:gd name="T70" fmla="*/ 106 w 166"/>
                  <a:gd name="T71" fmla="*/ 132 h 214"/>
                  <a:gd name="T72" fmla="*/ 111 w 166"/>
                  <a:gd name="T73" fmla="*/ 133 h 214"/>
                  <a:gd name="T74" fmla="*/ 110 w 166"/>
                  <a:gd name="T75" fmla="*/ 125 h 214"/>
                  <a:gd name="T76" fmla="*/ 106 w 166"/>
                  <a:gd name="T77" fmla="*/ 127 h 214"/>
                  <a:gd name="T78" fmla="*/ 60 w 166"/>
                  <a:gd name="T79" fmla="*/ 124 h 214"/>
                  <a:gd name="T80" fmla="*/ 63 w 166"/>
                  <a:gd name="T81" fmla="*/ 126 h 214"/>
                  <a:gd name="T82" fmla="*/ 70 w 166"/>
                  <a:gd name="T83" fmla="*/ 122 h 214"/>
                  <a:gd name="T84" fmla="*/ 68 w 166"/>
                  <a:gd name="T85" fmla="*/ 117 h 214"/>
                  <a:gd name="T86" fmla="*/ 60 w 166"/>
                  <a:gd name="T87" fmla="*/ 124 h 214"/>
                  <a:gd name="T88" fmla="*/ 84 w 166"/>
                  <a:gd name="T89" fmla="*/ 118 h 214"/>
                  <a:gd name="T90" fmla="*/ 88 w 166"/>
                  <a:gd name="T91" fmla="*/ 118 h 214"/>
                  <a:gd name="T92" fmla="*/ 89 w 166"/>
                  <a:gd name="T93" fmla="*/ 114 h 214"/>
                  <a:gd name="T94" fmla="*/ 87 w 166"/>
                  <a:gd name="T95" fmla="*/ 111 h 214"/>
                  <a:gd name="T96" fmla="*/ 84 w 166"/>
                  <a:gd name="T97" fmla="*/ 11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6" h="214">
                    <a:moveTo>
                      <a:pt x="66" y="41"/>
                    </a:moveTo>
                    <a:cubicBezTo>
                      <a:pt x="80" y="26"/>
                      <a:pt x="111" y="23"/>
                      <a:pt x="125" y="28"/>
                    </a:cubicBezTo>
                    <a:cubicBezTo>
                      <a:pt x="133" y="56"/>
                      <a:pt x="145" y="155"/>
                      <a:pt x="123" y="178"/>
                    </a:cubicBezTo>
                    <a:cubicBezTo>
                      <a:pt x="114" y="188"/>
                      <a:pt x="104" y="177"/>
                      <a:pt x="95" y="173"/>
                    </a:cubicBezTo>
                    <a:cubicBezTo>
                      <a:pt x="91" y="182"/>
                      <a:pt x="91" y="182"/>
                      <a:pt x="91" y="182"/>
                    </a:cubicBezTo>
                    <a:cubicBezTo>
                      <a:pt x="73" y="176"/>
                      <a:pt x="73" y="176"/>
                      <a:pt x="73" y="176"/>
                    </a:cubicBezTo>
                    <a:cubicBezTo>
                      <a:pt x="72" y="183"/>
                      <a:pt x="72" y="183"/>
                      <a:pt x="72" y="183"/>
                    </a:cubicBezTo>
                    <a:cubicBezTo>
                      <a:pt x="62" y="185"/>
                      <a:pt x="47" y="191"/>
                      <a:pt x="38" y="181"/>
                    </a:cubicBezTo>
                    <a:cubicBezTo>
                      <a:pt x="33" y="177"/>
                      <a:pt x="33" y="177"/>
                      <a:pt x="33" y="177"/>
                    </a:cubicBezTo>
                    <a:cubicBezTo>
                      <a:pt x="38" y="168"/>
                      <a:pt x="34" y="108"/>
                      <a:pt x="44" y="97"/>
                    </a:cubicBezTo>
                    <a:cubicBezTo>
                      <a:pt x="47" y="94"/>
                      <a:pt x="68" y="87"/>
                      <a:pt x="75" y="93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63" y="105"/>
                      <a:pt x="54" y="111"/>
                      <a:pt x="47" y="114"/>
                    </a:cubicBezTo>
                    <a:cubicBezTo>
                      <a:pt x="44" y="119"/>
                      <a:pt x="43" y="125"/>
                      <a:pt x="44" y="131"/>
                    </a:cubicBezTo>
                    <a:cubicBezTo>
                      <a:pt x="63" y="141"/>
                      <a:pt x="63" y="141"/>
                      <a:pt x="63" y="141"/>
                    </a:cubicBezTo>
                    <a:cubicBezTo>
                      <a:pt x="53" y="149"/>
                      <a:pt x="53" y="149"/>
                      <a:pt x="53" y="149"/>
                    </a:cubicBezTo>
                    <a:cubicBezTo>
                      <a:pt x="55" y="156"/>
                      <a:pt x="54" y="164"/>
                      <a:pt x="60" y="170"/>
                    </a:cubicBezTo>
                    <a:cubicBezTo>
                      <a:pt x="71" y="183"/>
                      <a:pt x="113" y="141"/>
                      <a:pt x="128" y="132"/>
                    </a:cubicBezTo>
                    <a:cubicBezTo>
                      <a:pt x="128" y="127"/>
                      <a:pt x="130" y="122"/>
                      <a:pt x="126" y="117"/>
                    </a:cubicBezTo>
                    <a:cubicBezTo>
                      <a:pt x="109" y="98"/>
                      <a:pt x="104" y="118"/>
                      <a:pt x="85" y="98"/>
                    </a:cubicBezTo>
                    <a:cubicBezTo>
                      <a:pt x="89" y="91"/>
                      <a:pt x="95" y="73"/>
                      <a:pt x="89" y="67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78" y="54"/>
                      <a:pt x="56" y="76"/>
                      <a:pt x="45" y="83"/>
                    </a:cubicBezTo>
                    <a:cubicBezTo>
                      <a:pt x="43" y="69"/>
                      <a:pt x="54" y="54"/>
                      <a:pt x="66" y="41"/>
                    </a:cubicBezTo>
                    <a:close/>
                    <a:moveTo>
                      <a:pt x="31" y="47"/>
                    </a:moveTo>
                    <a:cubicBezTo>
                      <a:pt x="6" y="74"/>
                      <a:pt x="21" y="98"/>
                      <a:pt x="21" y="125"/>
                    </a:cubicBezTo>
                    <a:cubicBezTo>
                      <a:pt x="22" y="156"/>
                      <a:pt x="0" y="177"/>
                      <a:pt x="23" y="204"/>
                    </a:cubicBezTo>
                    <a:cubicBezTo>
                      <a:pt x="33" y="196"/>
                      <a:pt x="33" y="196"/>
                      <a:pt x="33" y="196"/>
                    </a:cubicBezTo>
                    <a:cubicBezTo>
                      <a:pt x="39" y="202"/>
                      <a:pt x="39" y="202"/>
                      <a:pt x="39" y="202"/>
                    </a:cubicBezTo>
                    <a:cubicBezTo>
                      <a:pt x="44" y="208"/>
                      <a:pt x="67" y="203"/>
                      <a:pt x="73" y="201"/>
                    </a:cubicBezTo>
                    <a:cubicBezTo>
                      <a:pt x="92" y="194"/>
                      <a:pt x="88" y="191"/>
                      <a:pt x="108" y="214"/>
                    </a:cubicBezTo>
                    <a:cubicBezTo>
                      <a:pt x="166" y="201"/>
                      <a:pt x="146" y="172"/>
                      <a:pt x="150" y="130"/>
                    </a:cubicBezTo>
                    <a:cubicBezTo>
                      <a:pt x="151" y="107"/>
                      <a:pt x="154" y="41"/>
                      <a:pt x="137" y="22"/>
                    </a:cubicBezTo>
                    <a:cubicBezTo>
                      <a:pt x="117" y="0"/>
                      <a:pt x="54" y="22"/>
                      <a:pt x="31" y="47"/>
                    </a:cubicBezTo>
                    <a:close/>
                    <a:moveTo>
                      <a:pt x="106" y="127"/>
                    </a:moveTo>
                    <a:cubicBezTo>
                      <a:pt x="106" y="127"/>
                      <a:pt x="104" y="130"/>
                      <a:pt x="106" y="132"/>
                    </a:cubicBezTo>
                    <a:cubicBezTo>
                      <a:pt x="108" y="135"/>
                      <a:pt x="109" y="135"/>
                      <a:pt x="111" y="133"/>
                    </a:cubicBezTo>
                    <a:cubicBezTo>
                      <a:pt x="113" y="131"/>
                      <a:pt x="113" y="128"/>
                      <a:pt x="110" y="125"/>
                    </a:cubicBezTo>
                    <a:cubicBezTo>
                      <a:pt x="107" y="123"/>
                      <a:pt x="106" y="127"/>
                      <a:pt x="106" y="127"/>
                    </a:cubicBezTo>
                    <a:close/>
                    <a:moveTo>
                      <a:pt x="60" y="124"/>
                    </a:moveTo>
                    <a:cubicBezTo>
                      <a:pt x="59" y="125"/>
                      <a:pt x="60" y="126"/>
                      <a:pt x="63" y="126"/>
                    </a:cubicBezTo>
                    <a:cubicBezTo>
                      <a:pt x="66" y="126"/>
                      <a:pt x="67" y="125"/>
                      <a:pt x="70" y="122"/>
                    </a:cubicBezTo>
                    <a:cubicBezTo>
                      <a:pt x="73" y="119"/>
                      <a:pt x="72" y="116"/>
                      <a:pt x="68" y="117"/>
                    </a:cubicBezTo>
                    <a:cubicBezTo>
                      <a:pt x="65" y="117"/>
                      <a:pt x="60" y="123"/>
                      <a:pt x="60" y="124"/>
                    </a:cubicBezTo>
                    <a:close/>
                    <a:moveTo>
                      <a:pt x="84" y="118"/>
                    </a:moveTo>
                    <a:cubicBezTo>
                      <a:pt x="84" y="120"/>
                      <a:pt x="87" y="120"/>
                      <a:pt x="88" y="118"/>
                    </a:cubicBezTo>
                    <a:cubicBezTo>
                      <a:pt x="89" y="116"/>
                      <a:pt x="88" y="116"/>
                      <a:pt x="89" y="114"/>
                    </a:cubicBezTo>
                    <a:cubicBezTo>
                      <a:pt x="90" y="111"/>
                      <a:pt x="89" y="111"/>
                      <a:pt x="87" y="111"/>
                    </a:cubicBezTo>
                    <a:cubicBezTo>
                      <a:pt x="85" y="111"/>
                      <a:pt x="84" y="116"/>
                      <a:pt x="84" y="11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ïṡlîdé"/>
              <p:cNvSpPr/>
              <p:nvPr/>
            </p:nvSpPr>
            <p:spPr bwMode="auto">
              <a:xfrm>
                <a:off x="5532438" y="2925763"/>
                <a:ext cx="668338" cy="739775"/>
              </a:xfrm>
              <a:custGeom>
                <a:avLst/>
                <a:gdLst>
                  <a:gd name="T0" fmla="*/ 137 w 203"/>
                  <a:gd name="T1" fmla="*/ 49 h 223"/>
                  <a:gd name="T2" fmla="*/ 112 w 203"/>
                  <a:gd name="T3" fmla="*/ 45 h 223"/>
                  <a:gd name="T4" fmla="*/ 98 w 203"/>
                  <a:gd name="T5" fmla="*/ 52 h 223"/>
                  <a:gd name="T6" fmla="*/ 69 w 203"/>
                  <a:gd name="T7" fmla="*/ 84 h 223"/>
                  <a:gd name="T8" fmla="*/ 92 w 203"/>
                  <a:gd name="T9" fmla="*/ 27 h 223"/>
                  <a:gd name="T10" fmla="*/ 78 w 203"/>
                  <a:gd name="T11" fmla="*/ 13 h 223"/>
                  <a:gd name="T12" fmla="*/ 71 w 203"/>
                  <a:gd name="T13" fmla="*/ 33 h 223"/>
                  <a:gd name="T14" fmla="*/ 48 w 203"/>
                  <a:gd name="T15" fmla="*/ 101 h 223"/>
                  <a:gd name="T16" fmla="*/ 56 w 203"/>
                  <a:gd name="T17" fmla="*/ 156 h 223"/>
                  <a:gd name="T18" fmla="*/ 76 w 203"/>
                  <a:gd name="T19" fmla="*/ 186 h 223"/>
                  <a:gd name="T20" fmla="*/ 90 w 203"/>
                  <a:gd name="T21" fmla="*/ 115 h 223"/>
                  <a:gd name="T22" fmla="*/ 110 w 203"/>
                  <a:gd name="T23" fmla="*/ 78 h 223"/>
                  <a:gd name="T24" fmla="*/ 99 w 203"/>
                  <a:gd name="T25" fmla="*/ 118 h 223"/>
                  <a:gd name="T26" fmla="*/ 86 w 203"/>
                  <a:gd name="T27" fmla="*/ 156 h 223"/>
                  <a:gd name="T28" fmla="*/ 131 w 203"/>
                  <a:gd name="T29" fmla="*/ 186 h 223"/>
                  <a:gd name="T30" fmla="*/ 159 w 203"/>
                  <a:gd name="T31" fmla="*/ 172 h 223"/>
                  <a:gd name="T32" fmla="*/ 202 w 203"/>
                  <a:gd name="T33" fmla="*/ 110 h 223"/>
                  <a:gd name="T34" fmla="*/ 188 w 203"/>
                  <a:gd name="T35" fmla="*/ 91 h 223"/>
                  <a:gd name="T36" fmla="*/ 153 w 203"/>
                  <a:gd name="T37" fmla="*/ 4 h 223"/>
                  <a:gd name="T38" fmla="*/ 144 w 203"/>
                  <a:gd name="T39" fmla="*/ 2 h 223"/>
                  <a:gd name="T40" fmla="*/ 82 w 203"/>
                  <a:gd name="T41" fmla="*/ 96 h 223"/>
                  <a:gd name="T42" fmla="*/ 86 w 203"/>
                  <a:gd name="T43" fmla="*/ 106 h 223"/>
                  <a:gd name="T44" fmla="*/ 75 w 203"/>
                  <a:gd name="T45" fmla="*/ 108 h 223"/>
                  <a:gd name="T46" fmla="*/ 89 w 203"/>
                  <a:gd name="T47" fmla="*/ 73 h 223"/>
                  <a:gd name="T48" fmla="*/ 83 w 203"/>
                  <a:gd name="T49" fmla="*/ 80 h 223"/>
                  <a:gd name="T50" fmla="*/ 57 w 203"/>
                  <a:gd name="T51" fmla="*/ 138 h 223"/>
                  <a:gd name="T52" fmla="*/ 56 w 203"/>
                  <a:gd name="T53" fmla="*/ 125 h 223"/>
                  <a:gd name="T54" fmla="*/ 126 w 203"/>
                  <a:gd name="T55" fmla="*/ 120 h 223"/>
                  <a:gd name="T56" fmla="*/ 117 w 203"/>
                  <a:gd name="T57" fmla="*/ 126 h 223"/>
                  <a:gd name="T58" fmla="*/ 136 w 203"/>
                  <a:gd name="T59" fmla="*/ 73 h 223"/>
                  <a:gd name="T60" fmla="*/ 130 w 203"/>
                  <a:gd name="T61" fmla="*/ 75 h 223"/>
                  <a:gd name="T62" fmla="*/ 171 w 203"/>
                  <a:gd name="T63" fmla="*/ 98 h 223"/>
                  <a:gd name="T64" fmla="*/ 168 w 203"/>
                  <a:gd name="T65" fmla="*/ 10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3" h="223">
                    <a:moveTo>
                      <a:pt x="144" y="2"/>
                    </a:moveTo>
                    <a:cubicBezTo>
                      <a:pt x="138" y="13"/>
                      <a:pt x="143" y="36"/>
                      <a:pt x="137" y="49"/>
                    </a:cubicBezTo>
                    <a:cubicBezTo>
                      <a:pt x="126" y="33"/>
                      <a:pt x="126" y="33"/>
                      <a:pt x="126" y="33"/>
                    </a:cubicBezTo>
                    <a:cubicBezTo>
                      <a:pt x="117" y="33"/>
                      <a:pt x="109" y="34"/>
                      <a:pt x="112" y="45"/>
                    </a:cubicBezTo>
                    <a:cubicBezTo>
                      <a:pt x="116" y="57"/>
                      <a:pt x="119" y="59"/>
                      <a:pt x="110" y="69"/>
                    </a:cubicBezTo>
                    <a:cubicBezTo>
                      <a:pt x="106" y="65"/>
                      <a:pt x="100" y="53"/>
                      <a:pt x="98" y="52"/>
                    </a:cubicBezTo>
                    <a:cubicBezTo>
                      <a:pt x="95" y="49"/>
                      <a:pt x="87" y="48"/>
                      <a:pt x="85" y="50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32" y="91"/>
                      <a:pt x="32" y="91"/>
                      <a:pt x="32" y="91"/>
                    </a:cubicBezTo>
                    <a:cubicBezTo>
                      <a:pt x="51" y="70"/>
                      <a:pt x="74" y="58"/>
                      <a:pt x="92" y="27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101" y="12"/>
                      <a:pt x="79" y="10"/>
                      <a:pt x="78" y="13"/>
                    </a:cubicBezTo>
                    <a:cubicBezTo>
                      <a:pt x="74" y="19"/>
                      <a:pt x="78" y="21"/>
                      <a:pt x="73" y="29"/>
                    </a:cubicBezTo>
                    <a:cubicBezTo>
                      <a:pt x="71" y="33"/>
                      <a:pt x="71" y="33"/>
                      <a:pt x="71" y="33"/>
                    </a:cubicBezTo>
                    <a:cubicBezTo>
                      <a:pt x="59" y="53"/>
                      <a:pt x="6" y="94"/>
                      <a:pt x="21" y="105"/>
                    </a:cubicBezTo>
                    <a:cubicBezTo>
                      <a:pt x="27" y="110"/>
                      <a:pt x="42" y="101"/>
                      <a:pt x="48" y="101"/>
                    </a:cubicBezTo>
                    <a:cubicBezTo>
                      <a:pt x="38" y="113"/>
                      <a:pt x="0" y="157"/>
                      <a:pt x="19" y="172"/>
                    </a:cubicBezTo>
                    <a:cubicBezTo>
                      <a:pt x="30" y="181"/>
                      <a:pt x="48" y="165"/>
                      <a:pt x="56" y="156"/>
                    </a:cubicBezTo>
                    <a:cubicBezTo>
                      <a:pt x="63" y="164"/>
                      <a:pt x="60" y="179"/>
                      <a:pt x="69" y="186"/>
                    </a:cubicBezTo>
                    <a:cubicBezTo>
                      <a:pt x="72" y="188"/>
                      <a:pt x="75" y="188"/>
                      <a:pt x="76" y="186"/>
                    </a:cubicBezTo>
                    <a:cubicBezTo>
                      <a:pt x="82" y="176"/>
                      <a:pt x="66" y="160"/>
                      <a:pt x="75" y="136"/>
                    </a:cubicBezTo>
                    <a:cubicBezTo>
                      <a:pt x="80" y="123"/>
                      <a:pt x="85" y="126"/>
                      <a:pt x="90" y="115"/>
                    </a:cubicBezTo>
                    <a:cubicBezTo>
                      <a:pt x="94" y="106"/>
                      <a:pt x="96" y="97"/>
                      <a:pt x="102" y="86"/>
                    </a:cubicBezTo>
                    <a:cubicBezTo>
                      <a:pt x="105" y="81"/>
                      <a:pt x="106" y="82"/>
                      <a:pt x="110" y="78"/>
                    </a:cubicBezTo>
                    <a:cubicBezTo>
                      <a:pt x="115" y="81"/>
                      <a:pt x="115" y="81"/>
                      <a:pt x="115" y="81"/>
                    </a:cubicBezTo>
                    <a:cubicBezTo>
                      <a:pt x="99" y="118"/>
                      <a:pt x="99" y="118"/>
                      <a:pt x="99" y="118"/>
                    </a:cubicBezTo>
                    <a:cubicBezTo>
                      <a:pt x="98" y="119"/>
                      <a:pt x="87" y="125"/>
                      <a:pt x="87" y="126"/>
                    </a:cubicBezTo>
                    <a:cubicBezTo>
                      <a:pt x="84" y="130"/>
                      <a:pt x="84" y="155"/>
                      <a:pt x="86" y="156"/>
                    </a:cubicBezTo>
                    <a:cubicBezTo>
                      <a:pt x="95" y="163"/>
                      <a:pt x="126" y="148"/>
                      <a:pt x="128" y="149"/>
                    </a:cubicBezTo>
                    <a:cubicBezTo>
                      <a:pt x="135" y="155"/>
                      <a:pt x="130" y="176"/>
                      <a:pt x="131" y="186"/>
                    </a:cubicBezTo>
                    <a:cubicBezTo>
                      <a:pt x="132" y="204"/>
                      <a:pt x="134" y="207"/>
                      <a:pt x="142" y="223"/>
                    </a:cubicBezTo>
                    <a:cubicBezTo>
                      <a:pt x="148" y="211"/>
                      <a:pt x="157" y="185"/>
                      <a:pt x="159" y="172"/>
                    </a:cubicBezTo>
                    <a:cubicBezTo>
                      <a:pt x="162" y="156"/>
                      <a:pt x="163" y="133"/>
                      <a:pt x="166" y="121"/>
                    </a:cubicBezTo>
                    <a:cubicBezTo>
                      <a:pt x="202" y="110"/>
                      <a:pt x="202" y="110"/>
                      <a:pt x="202" y="110"/>
                    </a:cubicBezTo>
                    <a:cubicBezTo>
                      <a:pt x="203" y="99"/>
                      <a:pt x="203" y="99"/>
                      <a:pt x="203" y="99"/>
                    </a:cubicBezTo>
                    <a:cubicBezTo>
                      <a:pt x="188" y="91"/>
                      <a:pt x="188" y="91"/>
                      <a:pt x="188" y="91"/>
                    </a:cubicBezTo>
                    <a:cubicBezTo>
                      <a:pt x="187" y="66"/>
                      <a:pt x="168" y="68"/>
                      <a:pt x="172" y="48"/>
                    </a:cubicBezTo>
                    <a:cubicBezTo>
                      <a:pt x="174" y="34"/>
                      <a:pt x="166" y="14"/>
                      <a:pt x="153" y="4"/>
                    </a:cubicBezTo>
                    <a:cubicBezTo>
                      <a:pt x="152" y="3"/>
                      <a:pt x="152" y="3"/>
                      <a:pt x="152" y="3"/>
                    </a:cubicBezTo>
                    <a:cubicBezTo>
                      <a:pt x="149" y="0"/>
                      <a:pt x="146" y="0"/>
                      <a:pt x="144" y="2"/>
                    </a:cubicBezTo>
                    <a:close/>
                    <a:moveTo>
                      <a:pt x="75" y="108"/>
                    </a:moveTo>
                    <a:cubicBezTo>
                      <a:pt x="78" y="102"/>
                      <a:pt x="78" y="95"/>
                      <a:pt x="82" y="96"/>
                    </a:cubicBezTo>
                    <a:cubicBezTo>
                      <a:pt x="85" y="97"/>
                      <a:pt x="89" y="93"/>
                      <a:pt x="91" y="95"/>
                    </a:cubicBezTo>
                    <a:cubicBezTo>
                      <a:pt x="93" y="98"/>
                      <a:pt x="90" y="104"/>
                      <a:pt x="86" y="106"/>
                    </a:cubicBezTo>
                    <a:cubicBezTo>
                      <a:pt x="82" y="109"/>
                      <a:pt x="77" y="114"/>
                      <a:pt x="77" y="114"/>
                    </a:cubicBezTo>
                    <a:cubicBezTo>
                      <a:pt x="77" y="114"/>
                      <a:pt x="72" y="114"/>
                      <a:pt x="75" y="108"/>
                    </a:cubicBezTo>
                    <a:close/>
                    <a:moveTo>
                      <a:pt x="83" y="80"/>
                    </a:moveTo>
                    <a:cubicBezTo>
                      <a:pt x="84" y="76"/>
                      <a:pt x="85" y="74"/>
                      <a:pt x="89" y="73"/>
                    </a:cubicBezTo>
                    <a:cubicBezTo>
                      <a:pt x="93" y="72"/>
                      <a:pt x="93" y="76"/>
                      <a:pt x="90" y="81"/>
                    </a:cubicBezTo>
                    <a:cubicBezTo>
                      <a:pt x="87" y="86"/>
                      <a:pt x="81" y="84"/>
                      <a:pt x="83" y="80"/>
                    </a:cubicBezTo>
                    <a:close/>
                    <a:moveTo>
                      <a:pt x="56" y="125"/>
                    </a:moveTo>
                    <a:cubicBezTo>
                      <a:pt x="59" y="127"/>
                      <a:pt x="60" y="136"/>
                      <a:pt x="57" y="138"/>
                    </a:cubicBezTo>
                    <a:cubicBezTo>
                      <a:pt x="53" y="140"/>
                      <a:pt x="48" y="148"/>
                      <a:pt x="46" y="145"/>
                    </a:cubicBezTo>
                    <a:cubicBezTo>
                      <a:pt x="43" y="142"/>
                      <a:pt x="53" y="122"/>
                      <a:pt x="56" y="125"/>
                    </a:cubicBezTo>
                    <a:close/>
                    <a:moveTo>
                      <a:pt x="117" y="126"/>
                    </a:moveTo>
                    <a:cubicBezTo>
                      <a:pt x="115" y="121"/>
                      <a:pt x="120" y="120"/>
                      <a:pt x="126" y="120"/>
                    </a:cubicBezTo>
                    <a:cubicBezTo>
                      <a:pt x="132" y="119"/>
                      <a:pt x="133" y="124"/>
                      <a:pt x="128" y="126"/>
                    </a:cubicBezTo>
                    <a:cubicBezTo>
                      <a:pt x="123" y="128"/>
                      <a:pt x="118" y="131"/>
                      <a:pt x="117" y="126"/>
                    </a:cubicBezTo>
                    <a:close/>
                    <a:moveTo>
                      <a:pt x="130" y="75"/>
                    </a:moveTo>
                    <a:cubicBezTo>
                      <a:pt x="130" y="73"/>
                      <a:pt x="133" y="71"/>
                      <a:pt x="136" y="73"/>
                    </a:cubicBezTo>
                    <a:cubicBezTo>
                      <a:pt x="140" y="75"/>
                      <a:pt x="139" y="76"/>
                      <a:pt x="134" y="79"/>
                    </a:cubicBezTo>
                    <a:cubicBezTo>
                      <a:pt x="129" y="81"/>
                      <a:pt x="130" y="76"/>
                      <a:pt x="130" y="75"/>
                    </a:cubicBezTo>
                    <a:close/>
                    <a:moveTo>
                      <a:pt x="166" y="99"/>
                    </a:moveTo>
                    <a:cubicBezTo>
                      <a:pt x="171" y="98"/>
                      <a:pt x="171" y="98"/>
                      <a:pt x="171" y="98"/>
                    </a:cubicBezTo>
                    <a:cubicBezTo>
                      <a:pt x="172" y="104"/>
                      <a:pt x="172" y="104"/>
                      <a:pt x="172" y="104"/>
                    </a:cubicBezTo>
                    <a:cubicBezTo>
                      <a:pt x="172" y="104"/>
                      <a:pt x="171" y="105"/>
                      <a:pt x="168" y="103"/>
                    </a:cubicBezTo>
                    <a:cubicBezTo>
                      <a:pt x="164" y="101"/>
                      <a:pt x="167" y="99"/>
                      <a:pt x="166" y="99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4" name="í$liďé"/>
              <p:cNvSpPr/>
              <p:nvPr/>
            </p:nvSpPr>
            <p:spPr bwMode="auto">
              <a:xfrm>
                <a:off x="6399213" y="2949575"/>
                <a:ext cx="122238" cy="166688"/>
              </a:xfrm>
              <a:custGeom>
                <a:avLst/>
                <a:gdLst>
                  <a:gd name="T0" fmla="*/ 12 w 37"/>
                  <a:gd name="T1" fmla="*/ 4 h 50"/>
                  <a:gd name="T2" fmla="*/ 21 w 37"/>
                  <a:gd name="T3" fmla="*/ 49 h 50"/>
                  <a:gd name="T4" fmla="*/ 25 w 37"/>
                  <a:gd name="T5" fmla="*/ 49 h 50"/>
                  <a:gd name="T6" fmla="*/ 33 w 37"/>
                  <a:gd name="T7" fmla="*/ 46 h 50"/>
                  <a:gd name="T8" fmla="*/ 24 w 37"/>
                  <a:gd name="T9" fmla="*/ 2 h 50"/>
                  <a:gd name="T10" fmla="*/ 19 w 37"/>
                  <a:gd name="T11" fmla="*/ 2 h 50"/>
                  <a:gd name="T12" fmla="*/ 12 w 37"/>
                  <a:gd name="T13" fmla="*/ 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50">
                    <a:moveTo>
                      <a:pt x="12" y="4"/>
                    </a:moveTo>
                    <a:cubicBezTo>
                      <a:pt x="14" y="20"/>
                      <a:pt x="0" y="45"/>
                      <a:pt x="21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9" y="50"/>
                      <a:pt x="32" y="49"/>
                      <a:pt x="33" y="46"/>
                    </a:cubicBezTo>
                    <a:cubicBezTo>
                      <a:pt x="37" y="31"/>
                      <a:pt x="28" y="13"/>
                      <a:pt x="24" y="2"/>
                    </a:cubicBezTo>
                    <a:cubicBezTo>
                      <a:pt x="23" y="2"/>
                      <a:pt x="20" y="0"/>
                      <a:pt x="19" y="2"/>
                    </a:cubicBezTo>
                    <a:cubicBezTo>
                      <a:pt x="17" y="5"/>
                      <a:pt x="19" y="4"/>
                      <a:pt x="12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5" name="i$ļiḋe"/>
              <p:cNvSpPr/>
              <p:nvPr/>
            </p:nvSpPr>
            <p:spPr bwMode="auto">
              <a:xfrm>
                <a:off x="6337300" y="2970213"/>
                <a:ext cx="465138" cy="666750"/>
              </a:xfrm>
              <a:custGeom>
                <a:avLst/>
                <a:gdLst>
                  <a:gd name="T0" fmla="*/ 60 w 141"/>
                  <a:gd name="T1" fmla="*/ 16 h 201"/>
                  <a:gd name="T2" fmla="*/ 86 w 141"/>
                  <a:gd name="T3" fmla="*/ 32 h 201"/>
                  <a:gd name="T4" fmla="*/ 41 w 141"/>
                  <a:gd name="T5" fmla="*/ 64 h 201"/>
                  <a:gd name="T6" fmla="*/ 3 w 141"/>
                  <a:gd name="T7" fmla="*/ 105 h 201"/>
                  <a:gd name="T8" fmla="*/ 29 w 141"/>
                  <a:gd name="T9" fmla="*/ 134 h 201"/>
                  <a:gd name="T10" fmla="*/ 68 w 141"/>
                  <a:gd name="T11" fmla="*/ 70 h 201"/>
                  <a:gd name="T12" fmla="*/ 123 w 141"/>
                  <a:gd name="T13" fmla="*/ 71 h 201"/>
                  <a:gd name="T14" fmla="*/ 93 w 141"/>
                  <a:gd name="T15" fmla="*/ 91 h 201"/>
                  <a:gd name="T16" fmla="*/ 84 w 141"/>
                  <a:gd name="T17" fmla="*/ 87 h 201"/>
                  <a:gd name="T18" fmla="*/ 78 w 141"/>
                  <a:gd name="T19" fmla="*/ 86 h 201"/>
                  <a:gd name="T20" fmla="*/ 57 w 141"/>
                  <a:gd name="T21" fmla="*/ 113 h 201"/>
                  <a:gd name="T22" fmla="*/ 81 w 141"/>
                  <a:gd name="T23" fmla="*/ 101 h 201"/>
                  <a:gd name="T24" fmla="*/ 79 w 141"/>
                  <a:gd name="T25" fmla="*/ 126 h 201"/>
                  <a:gd name="T26" fmla="*/ 78 w 141"/>
                  <a:gd name="T27" fmla="*/ 128 h 201"/>
                  <a:gd name="T28" fmla="*/ 84 w 141"/>
                  <a:gd name="T29" fmla="*/ 140 h 201"/>
                  <a:gd name="T30" fmla="*/ 40 w 141"/>
                  <a:gd name="T31" fmla="*/ 150 h 201"/>
                  <a:gd name="T32" fmla="*/ 53 w 141"/>
                  <a:gd name="T33" fmla="*/ 159 h 201"/>
                  <a:gd name="T34" fmla="*/ 60 w 141"/>
                  <a:gd name="T35" fmla="*/ 160 h 201"/>
                  <a:gd name="T36" fmla="*/ 91 w 141"/>
                  <a:gd name="T37" fmla="*/ 155 h 201"/>
                  <a:gd name="T38" fmla="*/ 47 w 141"/>
                  <a:gd name="T39" fmla="*/ 181 h 201"/>
                  <a:gd name="T40" fmla="*/ 108 w 141"/>
                  <a:gd name="T41" fmla="*/ 176 h 201"/>
                  <a:gd name="T42" fmla="*/ 106 w 141"/>
                  <a:gd name="T43" fmla="*/ 148 h 201"/>
                  <a:gd name="T44" fmla="*/ 113 w 141"/>
                  <a:gd name="T45" fmla="*/ 147 h 201"/>
                  <a:gd name="T46" fmla="*/ 130 w 141"/>
                  <a:gd name="T47" fmla="*/ 154 h 201"/>
                  <a:gd name="T48" fmla="*/ 138 w 141"/>
                  <a:gd name="T49" fmla="*/ 146 h 201"/>
                  <a:gd name="T50" fmla="*/ 131 w 141"/>
                  <a:gd name="T51" fmla="*/ 131 h 201"/>
                  <a:gd name="T52" fmla="*/ 102 w 141"/>
                  <a:gd name="T53" fmla="*/ 127 h 201"/>
                  <a:gd name="T54" fmla="*/ 98 w 141"/>
                  <a:gd name="T55" fmla="*/ 135 h 201"/>
                  <a:gd name="T56" fmla="*/ 90 w 141"/>
                  <a:gd name="T57" fmla="*/ 131 h 201"/>
                  <a:gd name="T58" fmla="*/ 104 w 141"/>
                  <a:gd name="T59" fmla="*/ 113 h 201"/>
                  <a:gd name="T60" fmla="*/ 103 w 141"/>
                  <a:gd name="T61" fmla="*/ 99 h 201"/>
                  <a:gd name="T62" fmla="*/ 120 w 141"/>
                  <a:gd name="T63" fmla="*/ 99 h 201"/>
                  <a:gd name="T64" fmla="*/ 138 w 141"/>
                  <a:gd name="T65" fmla="*/ 83 h 201"/>
                  <a:gd name="T66" fmla="*/ 139 w 141"/>
                  <a:gd name="T67" fmla="*/ 79 h 201"/>
                  <a:gd name="T68" fmla="*/ 119 w 141"/>
                  <a:gd name="T69" fmla="*/ 42 h 201"/>
                  <a:gd name="T70" fmla="*/ 101 w 141"/>
                  <a:gd name="T71" fmla="*/ 36 h 201"/>
                  <a:gd name="T72" fmla="*/ 139 w 141"/>
                  <a:gd name="T73" fmla="*/ 14 h 201"/>
                  <a:gd name="T74" fmla="*/ 122 w 141"/>
                  <a:gd name="T75" fmla="*/ 2 h 201"/>
                  <a:gd name="T76" fmla="*/ 113 w 141"/>
                  <a:gd name="T77" fmla="*/ 1 h 201"/>
                  <a:gd name="T78" fmla="*/ 60 w 141"/>
                  <a:gd name="T79" fmla="*/ 1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1" h="201">
                    <a:moveTo>
                      <a:pt x="60" y="16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78" y="40"/>
                      <a:pt x="54" y="54"/>
                      <a:pt x="41" y="64"/>
                    </a:cubicBezTo>
                    <a:cubicBezTo>
                      <a:pt x="36" y="67"/>
                      <a:pt x="3" y="102"/>
                      <a:pt x="3" y="105"/>
                    </a:cubicBezTo>
                    <a:cubicBezTo>
                      <a:pt x="0" y="127"/>
                      <a:pt x="12" y="132"/>
                      <a:pt x="29" y="134"/>
                    </a:cubicBezTo>
                    <a:cubicBezTo>
                      <a:pt x="35" y="97"/>
                      <a:pt x="49" y="91"/>
                      <a:pt x="68" y="70"/>
                    </a:cubicBezTo>
                    <a:cubicBezTo>
                      <a:pt x="85" y="51"/>
                      <a:pt x="109" y="32"/>
                      <a:pt x="123" y="71"/>
                    </a:cubicBezTo>
                    <a:cubicBezTo>
                      <a:pt x="93" y="91"/>
                      <a:pt x="93" y="91"/>
                      <a:pt x="93" y="91"/>
                    </a:cubicBezTo>
                    <a:cubicBezTo>
                      <a:pt x="90" y="89"/>
                      <a:pt x="90" y="88"/>
                      <a:pt x="84" y="87"/>
                    </a:cubicBezTo>
                    <a:cubicBezTo>
                      <a:pt x="78" y="86"/>
                      <a:pt x="78" y="86"/>
                      <a:pt x="78" y="86"/>
                    </a:cubicBezTo>
                    <a:cubicBezTo>
                      <a:pt x="64" y="84"/>
                      <a:pt x="57" y="102"/>
                      <a:pt x="57" y="113"/>
                    </a:cubicBezTo>
                    <a:cubicBezTo>
                      <a:pt x="69" y="112"/>
                      <a:pt x="73" y="101"/>
                      <a:pt x="81" y="101"/>
                    </a:cubicBezTo>
                    <a:cubicBezTo>
                      <a:pt x="93" y="101"/>
                      <a:pt x="80" y="115"/>
                      <a:pt x="79" y="126"/>
                    </a:cubicBezTo>
                    <a:cubicBezTo>
                      <a:pt x="78" y="128"/>
                      <a:pt x="78" y="128"/>
                      <a:pt x="78" y="128"/>
                    </a:cubicBezTo>
                    <a:cubicBezTo>
                      <a:pt x="78" y="133"/>
                      <a:pt x="81" y="135"/>
                      <a:pt x="84" y="140"/>
                    </a:cubicBezTo>
                    <a:cubicBezTo>
                      <a:pt x="40" y="150"/>
                      <a:pt x="40" y="150"/>
                      <a:pt x="40" y="150"/>
                    </a:cubicBezTo>
                    <a:cubicBezTo>
                      <a:pt x="43" y="155"/>
                      <a:pt x="44" y="158"/>
                      <a:pt x="53" y="159"/>
                    </a:cubicBezTo>
                    <a:cubicBezTo>
                      <a:pt x="60" y="160"/>
                      <a:pt x="60" y="160"/>
                      <a:pt x="60" y="160"/>
                    </a:cubicBezTo>
                    <a:cubicBezTo>
                      <a:pt x="65" y="161"/>
                      <a:pt x="81" y="156"/>
                      <a:pt x="91" y="155"/>
                    </a:cubicBezTo>
                    <a:cubicBezTo>
                      <a:pt x="85" y="177"/>
                      <a:pt x="54" y="165"/>
                      <a:pt x="47" y="181"/>
                    </a:cubicBezTo>
                    <a:cubicBezTo>
                      <a:pt x="73" y="186"/>
                      <a:pt x="90" y="201"/>
                      <a:pt x="108" y="176"/>
                    </a:cubicBezTo>
                    <a:cubicBezTo>
                      <a:pt x="106" y="148"/>
                      <a:pt x="106" y="148"/>
                      <a:pt x="106" y="148"/>
                    </a:cubicBezTo>
                    <a:cubicBezTo>
                      <a:pt x="113" y="147"/>
                      <a:pt x="113" y="147"/>
                      <a:pt x="113" y="147"/>
                    </a:cubicBezTo>
                    <a:cubicBezTo>
                      <a:pt x="119" y="149"/>
                      <a:pt x="123" y="153"/>
                      <a:pt x="130" y="154"/>
                    </a:cubicBezTo>
                    <a:cubicBezTo>
                      <a:pt x="133" y="154"/>
                      <a:pt x="138" y="150"/>
                      <a:pt x="138" y="146"/>
                    </a:cubicBezTo>
                    <a:cubicBezTo>
                      <a:pt x="139" y="139"/>
                      <a:pt x="138" y="132"/>
                      <a:pt x="131" y="131"/>
                    </a:cubicBezTo>
                    <a:cubicBezTo>
                      <a:pt x="102" y="127"/>
                      <a:pt x="102" y="127"/>
                      <a:pt x="102" y="127"/>
                    </a:cubicBezTo>
                    <a:cubicBezTo>
                      <a:pt x="98" y="135"/>
                      <a:pt x="98" y="135"/>
                      <a:pt x="98" y="135"/>
                    </a:cubicBezTo>
                    <a:cubicBezTo>
                      <a:pt x="90" y="131"/>
                      <a:pt x="90" y="131"/>
                      <a:pt x="90" y="131"/>
                    </a:cubicBezTo>
                    <a:cubicBezTo>
                      <a:pt x="104" y="113"/>
                      <a:pt x="104" y="113"/>
                      <a:pt x="104" y="113"/>
                    </a:cubicBezTo>
                    <a:cubicBezTo>
                      <a:pt x="103" y="99"/>
                      <a:pt x="103" y="99"/>
                      <a:pt x="103" y="99"/>
                    </a:cubicBezTo>
                    <a:cubicBezTo>
                      <a:pt x="120" y="99"/>
                      <a:pt x="120" y="99"/>
                      <a:pt x="120" y="99"/>
                    </a:cubicBezTo>
                    <a:cubicBezTo>
                      <a:pt x="126" y="92"/>
                      <a:pt x="137" y="92"/>
                      <a:pt x="138" y="83"/>
                    </a:cubicBezTo>
                    <a:cubicBezTo>
                      <a:pt x="139" y="79"/>
                      <a:pt x="139" y="79"/>
                      <a:pt x="139" y="79"/>
                    </a:cubicBezTo>
                    <a:cubicBezTo>
                      <a:pt x="141" y="64"/>
                      <a:pt x="127" y="49"/>
                      <a:pt x="119" y="42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10" y="26"/>
                      <a:pt x="138" y="26"/>
                      <a:pt x="139" y="14"/>
                    </a:cubicBezTo>
                    <a:cubicBezTo>
                      <a:pt x="140" y="6"/>
                      <a:pt x="131" y="3"/>
                      <a:pt x="122" y="2"/>
                    </a:cubicBezTo>
                    <a:cubicBezTo>
                      <a:pt x="113" y="1"/>
                      <a:pt x="113" y="1"/>
                      <a:pt x="113" y="1"/>
                    </a:cubicBezTo>
                    <a:cubicBezTo>
                      <a:pt x="107" y="0"/>
                      <a:pt x="88" y="20"/>
                      <a:pt x="60" y="16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6" name="iṥlíḍê"/>
              <p:cNvSpPr/>
              <p:nvPr/>
            </p:nvSpPr>
            <p:spPr bwMode="auto">
              <a:xfrm>
                <a:off x="6992938" y="2933700"/>
                <a:ext cx="587375" cy="646113"/>
              </a:xfrm>
              <a:custGeom>
                <a:avLst/>
                <a:gdLst>
                  <a:gd name="T0" fmla="*/ 71 w 178"/>
                  <a:gd name="T1" fmla="*/ 145 h 195"/>
                  <a:gd name="T2" fmla="*/ 109 w 178"/>
                  <a:gd name="T3" fmla="*/ 85 h 195"/>
                  <a:gd name="T4" fmla="*/ 110 w 178"/>
                  <a:gd name="T5" fmla="*/ 108 h 195"/>
                  <a:gd name="T6" fmla="*/ 116 w 178"/>
                  <a:gd name="T7" fmla="*/ 121 h 195"/>
                  <a:gd name="T8" fmla="*/ 130 w 178"/>
                  <a:gd name="T9" fmla="*/ 106 h 195"/>
                  <a:gd name="T10" fmla="*/ 133 w 178"/>
                  <a:gd name="T11" fmla="*/ 114 h 195"/>
                  <a:gd name="T12" fmla="*/ 132 w 178"/>
                  <a:gd name="T13" fmla="*/ 138 h 195"/>
                  <a:gd name="T14" fmla="*/ 94 w 178"/>
                  <a:gd name="T15" fmla="*/ 128 h 195"/>
                  <a:gd name="T16" fmla="*/ 113 w 178"/>
                  <a:gd name="T17" fmla="*/ 163 h 195"/>
                  <a:gd name="T18" fmla="*/ 101 w 178"/>
                  <a:gd name="T19" fmla="*/ 166 h 195"/>
                  <a:gd name="T20" fmla="*/ 71 w 178"/>
                  <a:gd name="T21" fmla="*/ 145 h 195"/>
                  <a:gd name="T22" fmla="*/ 121 w 178"/>
                  <a:gd name="T23" fmla="*/ 18 h 195"/>
                  <a:gd name="T24" fmla="*/ 113 w 178"/>
                  <a:gd name="T25" fmla="*/ 69 h 195"/>
                  <a:gd name="T26" fmla="*/ 98 w 178"/>
                  <a:gd name="T27" fmla="*/ 71 h 195"/>
                  <a:gd name="T28" fmla="*/ 83 w 178"/>
                  <a:gd name="T29" fmla="*/ 87 h 195"/>
                  <a:gd name="T30" fmla="*/ 90 w 178"/>
                  <a:gd name="T31" fmla="*/ 45 h 195"/>
                  <a:gd name="T32" fmla="*/ 109 w 178"/>
                  <a:gd name="T33" fmla="*/ 10 h 195"/>
                  <a:gd name="T34" fmla="*/ 93 w 178"/>
                  <a:gd name="T35" fmla="*/ 8 h 195"/>
                  <a:gd name="T36" fmla="*/ 55 w 178"/>
                  <a:gd name="T37" fmla="*/ 49 h 195"/>
                  <a:gd name="T38" fmla="*/ 41 w 178"/>
                  <a:gd name="T39" fmla="*/ 50 h 195"/>
                  <a:gd name="T40" fmla="*/ 48 w 178"/>
                  <a:gd name="T41" fmla="*/ 62 h 195"/>
                  <a:gd name="T42" fmla="*/ 70 w 178"/>
                  <a:gd name="T43" fmla="*/ 61 h 195"/>
                  <a:gd name="T44" fmla="*/ 63 w 178"/>
                  <a:gd name="T45" fmla="*/ 98 h 195"/>
                  <a:gd name="T46" fmla="*/ 32 w 178"/>
                  <a:gd name="T47" fmla="*/ 116 h 195"/>
                  <a:gd name="T48" fmla="*/ 30 w 178"/>
                  <a:gd name="T49" fmla="*/ 117 h 195"/>
                  <a:gd name="T50" fmla="*/ 10 w 178"/>
                  <a:gd name="T51" fmla="*/ 117 h 195"/>
                  <a:gd name="T52" fmla="*/ 1 w 178"/>
                  <a:gd name="T53" fmla="*/ 142 h 195"/>
                  <a:gd name="T54" fmla="*/ 21 w 178"/>
                  <a:gd name="T55" fmla="*/ 158 h 195"/>
                  <a:gd name="T56" fmla="*/ 23 w 178"/>
                  <a:gd name="T57" fmla="*/ 158 h 195"/>
                  <a:gd name="T58" fmla="*/ 46 w 178"/>
                  <a:gd name="T59" fmla="*/ 151 h 195"/>
                  <a:gd name="T60" fmla="*/ 59 w 178"/>
                  <a:gd name="T61" fmla="*/ 176 h 195"/>
                  <a:gd name="T62" fmla="*/ 78 w 178"/>
                  <a:gd name="T63" fmla="*/ 195 h 195"/>
                  <a:gd name="T64" fmla="*/ 72 w 178"/>
                  <a:gd name="T65" fmla="*/ 166 h 195"/>
                  <a:gd name="T66" fmla="*/ 77 w 178"/>
                  <a:gd name="T67" fmla="*/ 165 h 195"/>
                  <a:gd name="T68" fmla="*/ 97 w 178"/>
                  <a:gd name="T69" fmla="*/ 183 h 195"/>
                  <a:gd name="T70" fmla="*/ 112 w 178"/>
                  <a:gd name="T71" fmla="*/ 181 h 195"/>
                  <a:gd name="T72" fmla="*/ 142 w 178"/>
                  <a:gd name="T73" fmla="*/ 179 h 195"/>
                  <a:gd name="T74" fmla="*/ 164 w 178"/>
                  <a:gd name="T75" fmla="*/ 193 h 195"/>
                  <a:gd name="T76" fmla="*/ 177 w 178"/>
                  <a:gd name="T77" fmla="*/ 177 h 195"/>
                  <a:gd name="T78" fmla="*/ 176 w 178"/>
                  <a:gd name="T79" fmla="*/ 173 h 195"/>
                  <a:gd name="T80" fmla="*/ 146 w 178"/>
                  <a:gd name="T81" fmla="*/ 145 h 195"/>
                  <a:gd name="T82" fmla="*/ 149 w 178"/>
                  <a:gd name="T83" fmla="*/ 107 h 195"/>
                  <a:gd name="T84" fmla="*/ 122 w 178"/>
                  <a:gd name="T85" fmla="*/ 90 h 195"/>
                  <a:gd name="T86" fmla="*/ 126 w 178"/>
                  <a:gd name="T87" fmla="*/ 80 h 195"/>
                  <a:gd name="T88" fmla="*/ 151 w 178"/>
                  <a:gd name="T89" fmla="*/ 64 h 195"/>
                  <a:gd name="T90" fmla="*/ 170 w 178"/>
                  <a:gd name="T91" fmla="*/ 40 h 195"/>
                  <a:gd name="T92" fmla="*/ 137 w 178"/>
                  <a:gd name="T93" fmla="*/ 25 h 195"/>
                  <a:gd name="T94" fmla="*/ 140 w 178"/>
                  <a:gd name="T95" fmla="*/ 15 h 195"/>
                  <a:gd name="T96" fmla="*/ 123 w 178"/>
                  <a:gd name="T97" fmla="*/ 1 h 195"/>
                  <a:gd name="T98" fmla="*/ 121 w 178"/>
                  <a:gd name="T99" fmla="*/ 18 h 195"/>
                  <a:gd name="T100" fmla="*/ 134 w 178"/>
                  <a:gd name="T101" fmla="*/ 40 h 195"/>
                  <a:gd name="T102" fmla="*/ 143 w 178"/>
                  <a:gd name="T103" fmla="*/ 47 h 195"/>
                  <a:gd name="T104" fmla="*/ 146 w 178"/>
                  <a:gd name="T105" fmla="*/ 57 h 195"/>
                  <a:gd name="T106" fmla="*/ 129 w 178"/>
                  <a:gd name="T107" fmla="*/ 60 h 195"/>
                  <a:gd name="T108" fmla="*/ 134 w 178"/>
                  <a:gd name="T109" fmla="*/ 4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8" h="195">
                    <a:moveTo>
                      <a:pt x="71" y="145"/>
                    </a:moveTo>
                    <a:cubicBezTo>
                      <a:pt x="68" y="124"/>
                      <a:pt x="93" y="84"/>
                      <a:pt x="109" y="85"/>
                    </a:cubicBezTo>
                    <a:cubicBezTo>
                      <a:pt x="110" y="108"/>
                      <a:pt x="110" y="108"/>
                      <a:pt x="110" y="108"/>
                    </a:cubicBezTo>
                    <a:cubicBezTo>
                      <a:pt x="110" y="111"/>
                      <a:pt x="115" y="120"/>
                      <a:pt x="116" y="121"/>
                    </a:cubicBezTo>
                    <a:cubicBezTo>
                      <a:pt x="130" y="106"/>
                      <a:pt x="130" y="106"/>
                      <a:pt x="130" y="106"/>
                    </a:cubicBezTo>
                    <a:cubicBezTo>
                      <a:pt x="133" y="114"/>
                      <a:pt x="133" y="114"/>
                      <a:pt x="133" y="114"/>
                    </a:cubicBezTo>
                    <a:cubicBezTo>
                      <a:pt x="134" y="126"/>
                      <a:pt x="131" y="127"/>
                      <a:pt x="132" y="138"/>
                    </a:cubicBezTo>
                    <a:cubicBezTo>
                      <a:pt x="94" y="128"/>
                      <a:pt x="94" y="128"/>
                      <a:pt x="94" y="128"/>
                    </a:cubicBezTo>
                    <a:cubicBezTo>
                      <a:pt x="113" y="163"/>
                      <a:pt x="113" y="163"/>
                      <a:pt x="113" y="163"/>
                    </a:cubicBezTo>
                    <a:cubicBezTo>
                      <a:pt x="101" y="166"/>
                      <a:pt x="101" y="166"/>
                      <a:pt x="101" y="166"/>
                    </a:cubicBezTo>
                    <a:cubicBezTo>
                      <a:pt x="89" y="168"/>
                      <a:pt x="73" y="158"/>
                      <a:pt x="71" y="145"/>
                    </a:cubicBezTo>
                    <a:close/>
                    <a:moveTo>
                      <a:pt x="121" y="18"/>
                    </a:moveTo>
                    <a:cubicBezTo>
                      <a:pt x="122" y="24"/>
                      <a:pt x="114" y="53"/>
                      <a:pt x="113" y="69"/>
                    </a:cubicBezTo>
                    <a:cubicBezTo>
                      <a:pt x="98" y="71"/>
                      <a:pt x="98" y="71"/>
                      <a:pt x="98" y="71"/>
                    </a:cubicBezTo>
                    <a:cubicBezTo>
                      <a:pt x="88" y="73"/>
                      <a:pt x="93" y="82"/>
                      <a:pt x="83" y="87"/>
                    </a:cubicBezTo>
                    <a:cubicBezTo>
                      <a:pt x="87" y="74"/>
                      <a:pt x="86" y="56"/>
                      <a:pt x="90" y="45"/>
                    </a:cubicBezTo>
                    <a:cubicBezTo>
                      <a:pt x="97" y="27"/>
                      <a:pt x="108" y="27"/>
                      <a:pt x="109" y="10"/>
                    </a:cubicBezTo>
                    <a:cubicBezTo>
                      <a:pt x="105" y="9"/>
                      <a:pt x="99" y="7"/>
                      <a:pt x="93" y="8"/>
                    </a:cubicBezTo>
                    <a:cubicBezTo>
                      <a:pt x="81" y="10"/>
                      <a:pt x="88" y="44"/>
                      <a:pt x="55" y="49"/>
                    </a:cubicBezTo>
                    <a:cubicBezTo>
                      <a:pt x="47" y="51"/>
                      <a:pt x="51" y="48"/>
                      <a:pt x="41" y="50"/>
                    </a:cubicBezTo>
                    <a:cubicBezTo>
                      <a:pt x="48" y="62"/>
                      <a:pt x="48" y="62"/>
                      <a:pt x="48" y="62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63"/>
                      <a:pt x="64" y="93"/>
                      <a:pt x="63" y="98"/>
                    </a:cubicBezTo>
                    <a:cubicBezTo>
                      <a:pt x="60" y="108"/>
                      <a:pt x="45" y="114"/>
                      <a:pt x="32" y="116"/>
                    </a:cubicBezTo>
                    <a:cubicBezTo>
                      <a:pt x="30" y="117"/>
                      <a:pt x="30" y="117"/>
                      <a:pt x="30" y="117"/>
                    </a:cubicBezTo>
                    <a:cubicBezTo>
                      <a:pt x="10" y="117"/>
                      <a:pt x="10" y="117"/>
                      <a:pt x="10" y="117"/>
                    </a:cubicBezTo>
                    <a:cubicBezTo>
                      <a:pt x="3" y="131"/>
                      <a:pt x="0" y="135"/>
                      <a:pt x="1" y="142"/>
                    </a:cubicBezTo>
                    <a:cubicBezTo>
                      <a:pt x="7" y="151"/>
                      <a:pt x="7" y="160"/>
                      <a:pt x="21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9" y="169"/>
                      <a:pt x="53" y="165"/>
                      <a:pt x="59" y="176"/>
                    </a:cubicBezTo>
                    <a:cubicBezTo>
                      <a:pt x="69" y="195"/>
                      <a:pt x="57" y="188"/>
                      <a:pt x="78" y="195"/>
                    </a:cubicBezTo>
                    <a:cubicBezTo>
                      <a:pt x="72" y="166"/>
                      <a:pt x="72" y="166"/>
                      <a:pt x="72" y="166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80" y="175"/>
                      <a:pt x="85" y="185"/>
                      <a:pt x="97" y="183"/>
                    </a:cubicBezTo>
                    <a:cubicBezTo>
                      <a:pt x="112" y="181"/>
                      <a:pt x="112" y="181"/>
                      <a:pt x="112" y="181"/>
                    </a:cubicBezTo>
                    <a:cubicBezTo>
                      <a:pt x="124" y="179"/>
                      <a:pt x="133" y="171"/>
                      <a:pt x="142" y="179"/>
                    </a:cubicBezTo>
                    <a:cubicBezTo>
                      <a:pt x="149" y="185"/>
                      <a:pt x="151" y="195"/>
                      <a:pt x="164" y="193"/>
                    </a:cubicBezTo>
                    <a:cubicBezTo>
                      <a:pt x="170" y="192"/>
                      <a:pt x="178" y="184"/>
                      <a:pt x="177" y="177"/>
                    </a:cubicBezTo>
                    <a:cubicBezTo>
                      <a:pt x="176" y="173"/>
                      <a:pt x="176" y="173"/>
                      <a:pt x="176" y="173"/>
                    </a:cubicBezTo>
                    <a:cubicBezTo>
                      <a:pt x="174" y="153"/>
                      <a:pt x="147" y="151"/>
                      <a:pt x="146" y="145"/>
                    </a:cubicBezTo>
                    <a:cubicBezTo>
                      <a:pt x="145" y="137"/>
                      <a:pt x="151" y="121"/>
                      <a:pt x="149" y="107"/>
                    </a:cubicBezTo>
                    <a:cubicBezTo>
                      <a:pt x="147" y="95"/>
                      <a:pt x="132" y="93"/>
                      <a:pt x="122" y="90"/>
                    </a:cubicBezTo>
                    <a:cubicBezTo>
                      <a:pt x="126" y="80"/>
                      <a:pt x="126" y="80"/>
                      <a:pt x="126" y="80"/>
                    </a:cubicBezTo>
                    <a:cubicBezTo>
                      <a:pt x="144" y="77"/>
                      <a:pt x="141" y="71"/>
                      <a:pt x="151" y="64"/>
                    </a:cubicBezTo>
                    <a:cubicBezTo>
                      <a:pt x="162" y="56"/>
                      <a:pt x="172" y="56"/>
                      <a:pt x="170" y="40"/>
                    </a:cubicBezTo>
                    <a:cubicBezTo>
                      <a:pt x="155" y="39"/>
                      <a:pt x="145" y="36"/>
                      <a:pt x="137" y="25"/>
                    </a:cubicBezTo>
                    <a:cubicBezTo>
                      <a:pt x="140" y="15"/>
                      <a:pt x="140" y="15"/>
                      <a:pt x="140" y="15"/>
                    </a:cubicBezTo>
                    <a:cubicBezTo>
                      <a:pt x="136" y="8"/>
                      <a:pt x="133" y="0"/>
                      <a:pt x="123" y="1"/>
                    </a:cubicBezTo>
                    <a:cubicBezTo>
                      <a:pt x="111" y="3"/>
                      <a:pt x="120" y="13"/>
                      <a:pt x="121" y="18"/>
                    </a:cubicBezTo>
                    <a:close/>
                    <a:moveTo>
                      <a:pt x="134" y="40"/>
                    </a:moveTo>
                    <a:cubicBezTo>
                      <a:pt x="138" y="38"/>
                      <a:pt x="140" y="42"/>
                      <a:pt x="143" y="47"/>
                    </a:cubicBezTo>
                    <a:cubicBezTo>
                      <a:pt x="150" y="51"/>
                      <a:pt x="146" y="57"/>
                      <a:pt x="146" y="57"/>
                    </a:cubicBezTo>
                    <a:cubicBezTo>
                      <a:pt x="146" y="57"/>
                      <a:pt x="132" y="64"/>
                      <a:pt x="129" y="60"/>
                    </a:cubicBezTo>
                    <a:cubicBezTo>
                      <a:pt x="126" y="56"/>
                      <a:pt x="131" y="41"/>
                      <a:pt x="134" y="4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7" name="ïṧḻîďè"/>
              <p:cNvSpPr/>
              <p:nvPr/>
            </p:nvSpPr>
            <p:spPr bwMode="auto">
              <a:xfrm>
                <a:off x="7794625" y="2903538"/>
                <a:ext cx="468313" cy="663575"/>
              </a:xfrm>
              <a:custGeom>
                <a:avLst/>
                <a:gdLst>
                  <a:gd name="T0" fmla="*/ 59 w 142"/>
                  <a:gd name="T1" fmla="*/ 83 h 200"/>
                  <a:gd name="T2" fmla="*/ 31 w 142"/>
                  <a:gd name="T3" fmla="*/ 82 h 200"/>
                  <a:gd name="T4" fmla="*/ 34 w 142"/>
                  <a:gd name="T5" fmla="*/ 98 h 200"/>
                  <a:gd name="T6" fmla="*/ 54 w 142"/>
                  <a:gd name="T7" fmla="*/ 105 h 200"/>
                  <a:gd name="T8" fmla="*/ 59 w 142"/>
                  <a:gd name="T9" fmla="*/ 101 h 200"/>
                  <a:gd name="T10" fmla="*/ 61 w 142"/>
                  <a:gd name="T11" fmla="*/ 110 h 200"/>
                  <a:gd name="T12" fmla="*/ 43 w 142"/>
                  <a:gd name="T13" fmla="*/ 111 h 200"/>
                  <a:gd name="T14" fmla="*/ 41 w 142"/>
                  <a:gd name="T15" fmla="*/ 113 h 200"/>
                  <a:gd name="T16" fmla="*/ 14 w 142"/>
                  <a:gd name="T17" fmla="*/ 141 h 200"/>
                  <a:gd name="T18" fmla="*/ 3 w 142"/>
                  <a:gd name="T19" fmla="*/ 176 h 200"/>
                  <a:gd name="T20" fmla="*/ 12 w 142"/>
                  <a:gd name="T21" fmla="*/ 195 h 200"/>
                  <a:gd name="T22" fmla="*/ 21 w 142"/>
                  <a:gd name="T23" fmla="*/ 194 h 200"/>
                  <a:gd name="T24" fmla="*/ 42 w 142"/>
                  <a:gd name="T25" fmla="*/ 157 h 200"/>
                  <a:gd name="T26" fmla="*/ 56 w 142"/>
                  <a:gd name="T27" fmla="*/ 156 h 200"/>
                  <a:gd name="T28" fmla="*/ 59 w 142"/>
                  <a:gd name="T29" fmla="*/ 191 h 200"/>
                  <a:gd name="T30" fmla="*/ 71 w 142"/>
                  <a:gd name="T31" fmla="*/ 200 h 200"/>
                  <a:gd name="T32" fmla="*/ 77 w 142"/>
                  <a:gd name="T33" fmla="*/ 146 h 200"/>
                  <a:gd name="T34" fmla="*/ 88 w 142"/>
                  <a:gd name="T35" fmla="*/ 178 h 200"/>
                  <a:gd name="T36" fmla="*/ 110 w 142"/>
                  <a:gd name="T37" fmla="*/ 180 h 200"/>
                  <a:gd name="T38" fmla="*/ 117 w 142"/>
                  <a:gd name="T39" fmla="*/ 170 h 200"/>
                  <a:gd name="T40" fmla="*/ 105 w 142"/>
                  <a:gd name="T41" fmla="*/ 128 h 200"/>
                  <a:gd name="T42" fmla="*/ 88 w 142"/>
                  <a:gd name="T43" fmla="*/ 117 h 200"/>
                  <a:gd name="T44" fmla="*/ 73 w 142"/>
                  <a:gd name="T45" fmla="*/ 128 h 200"/>
                  <a:gd name="T46" fmla="*/ 76 w 142"/>
                  <a:gd name="T47" fmla="*/ 92 h 200"/>
                  <a:gd name="T48" fmla="*/ 78 w 142"/>
                  <a:gd name="T49" fmla="*/ 93 h 200"/>
                  <a:gd name="T50" fmla="*/ 122 w 142"/>
                  <a:gd name="T51" fmla="*/ 67 h 200"/>
                  <a:gd name="T52" fmla="*/ 122 w 142"/>
                  <a:gd name="T53" fmla="*/ 69 h 200"/>
                  <a:gd name="T54" fmla="*/ 122 w 142"/>
                  <a:gd name="T55" fmla="*/ 61 h 200"/>
                  <a:gd name="T56" fmla="*/ 95 w 142"/>
                  <a:gd name="T57" fmla="*/ 55 h 200"/>
                  <a:gd name="T58" fmla="*/ 93 w 142"/>
                  <a:gd name="T59" fmla="*/ 69 h 200"/>
                  <a:gd name="T60" fmla="*/ 87 w 142"/>
                  <a:gd name="T61" fmla="*/ 73 h 200"/>
                  <a:gd name="T62" fmla="*/ 81 w 142"/>
                  <a:gd name="T63" fmla="*/ 74 h 200"/>
                  <a:gd name="T64" fmla="*/ 69 w 142"/>
                  <a:gd name="T65" fmla="*/ 13 h 200"/>
                  <a:gd name="T66" fmla="*/ 59 w 142"/>
                  <a:gd name="T67" fmla="*/ 83 h 200"/>
                  <a:gd name="T68" fmla="*/ 102 w 142"/>
                  <a:gd name="T69" fmla="*/ 21 h 200"/>
                  <a:gd name="T70" fmla="*/ 98 w 142"/>
                  <a:gd name="T71" fmla="*/ 10 h 200"/>
                  <a:gd name="T72" fmla="*/ 138 w 142"/>
                  <a:gd name="T73" fmla="*/ 25 h 200"/>
                  <a:gd name="T74" fmla="*/ 132 w 142"/>
                  <a:gd name="T75" fmla="*/ 45 h 200"/>
                  <a:gd name="T76" fmla="*/ 116 w 142"/>
                  <a:gd name="T77" fmla="*/ 46 h 200"/>
                  <a:gd name="T78" fmla="*/ 115 w 142"/>
                  <a:gd name="T79" fmla="*/ 39 h 200"/>
                  <a:gd name="T80" fmla="*/ 108 w 142"/>
                  <a:gd name="T81" fmla="*/ 33 h 200"/>
                  <a:gd name="T82" fmla="*/ 102 w 142"/>
                  <a:gd name="T83" fmla="*/ 21 h 200"/>
                  <a:gd name="T84" fmla="*/ 42 w 142"/>
                  <a:gd name="T85" fmla="*/ 137 h 200"/>
                  <a:gd name="T86" fmla="*/ 50 w 142"/>
                  <a:gd name="T87" fmla="*/ 122 h 200"/>
                  <a:gd name="T88" fmla="*/ 57 w 142"/>
                  <a:gd name="T89" fmla="*/ 128 h 200"/>
                  <a:gd name="T90" fmla="*/ 42 w 142"/>
                  <a:gd name="T91" fmla="*/ 137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2" h="200">
                    <a:moveTo>
                      <a:pt x="59" y="83"/>
                    </a:moveTo>
                    <a:cubicBezTo>
                      <a:pt x="48" y="90"/>
                      <a:pt x="38" y="83"/>
                      <a:pt x="31" y="82"/>
                    </a:cubicBezTo>
                    <a:cubicBezTo>
                      <a:pt x="33" y="90"/>
                      <a:pt x="31" y="91"/>
                      <a:pt x="34" y="98"/>
                    </a:cubicBezTo>
                    <a:cubicBezTo>
                      <a:pt x="39" y="108"/>
                      <a:pt x="45" y="110"/>
                      <a:pt x="54" y="105"/>
                    </a:cubicBezTo>
                    <a:cubicBezTo>
                      <a:pt x="59" y="101"/>
                      <a:pt x="59" y="101"/>
                      <a:pt x="59" y="101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54" y="113"/>
                      <a:pt x="47" y="109"/>
                      <a:pt x="43" y="111"/>
                    </a:cubicBezTo>
                    <a:cubicBezTo>
                      <a:pt x="41" y="113"/>
                      <a:pt x="41" y="113"/>
                      <a:pt x="41" y="113"/>
                    </a:cubicBezTo>
                    <a:cubicBezTo>
                      <a:pt x="29" y="120"/>
                      <a:pt x="23" y="131"/>
                      <a:pt x="14" y="141"/>
                    </a:cubicBezTo>
                    <a:cubicBezTo>
                      <a:pt x="0" y="156"/>
                      <a:pt x="10" y="160"/>
                      <a:pt x="3" y="176"/>
                    </a:cubicBezTo>
                    <a:cubicBezTo>
                      <a:pt x="12" y="195"/>
                      <a:pt x="12" y="195"/>
                      <a:pt x="12" y="195"/>
                    </a:cubicBezTo>
                    <a:cubicBezTo>
                      <a:pt x="16" y="195"/>
                      <a:pt x="17" y="197"/>
                      <a:pt x="21" y="194"/>
                    </a:cubicBezTo>
                    <a:cubicBezTo>
                      <a:pt x="35" y="185"/>
                      <a:pt x="37" y="160"/>
                      <a:pt x="42" y="157"/>
                    </a:cubicBezTo>
                    <a:cubicBezTo>
                      <a:pt x="49" y="153"/>
                      <a:pt x="51" y="154"/>
                      <a:pt x="56" y="156"/>
                    </a:cubicBezTo>
                    <a:cubicBezTo>
                      <a:pt x="55" y="168"/>
                      <a:pt x="51" y="176"/>
                      <a:pt x="59" y="191"/>
                    </a:cubicBezTo>
                    <a:cubicBezTo>
                      <a:pt x="63" y="199"/>
                      <a:pt x="65" y="199"/>
                      <a:pt x="71" y="200"/>
                    </a:cubicBezTo>
                    <a:cubicBezTo>
                      <a:pt x="76" y="185"/>
                      <a:pt x="62" y="157"/>
                      <a:pt x="77" y="146"/>
                    </a:cubicBezTo>
                    <a:cubicBezTo>
                      <a:pt x="88" y="178"/>
                      <a:pt x="88" y="178"/>
                      <a:pt x="88" y="178"/>
                    </a:cubicBezTo>
                    <a:cubicBezTo>
                      <a:pt x="90" y="186"/>
                      <a:pt x="105" y="184"/>
                      <a:pt x="110" y="180"/>
                    </a:cubicBezTo>
                    <a:cubicBezTo>
                      <a:pt x="116" y="177"/>
                      <a:pt x="116" y="174"/>
                      <a:pt x="117" y="170"/>
                    </a:cubicBezTo>
                    <a:cubicBezTo>
                      <a:pt x="111" y="158"/>
                      <a:pt x="107" y="144"/>
                      <a:pt x="105" y="128"/>
                    </a:cubicBezTo>
                    <a:cubicBezTo>
                      <a:pt x="103" y="121"/>
                      <a:pt x="90" y="115"/>
                      <a:pt x="88" y="117"/>
                    </a:cubicBezTo>
                    <a:cubicBezTo>
                      <a:pt x="73" y="128"/>
                      <a:pt x="73" y="128"/>
                      <a:pt x="73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8" y="93"/>
                      <a:pt x="78" y="93"/>
                      <a:pt x="78" y="93"/>
                    </a:cubicBezTo>
                    <a:cubicBezTo>
                      <a:pt x="122" y="67"/>
                      <a:pt x="122" y="67"/>
                      <a:pt x="122" y="67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95" y="55"/>
                      <a:pt x="95" y="55"/>
                      <a:pt x="95" y="55"/>
                    </a:cubicBezTo>
                    <a:cubicBezTo>
                      <a:pt x="97" y="61"/>
                      <a:pt x="99" y="66"/>
                      <a:pt x="93" y="69"/>
                    </a:cubicBezTo>
                    <a:cubicBezTo>
                      <a:pt x="87" y="73"/>
                      <a:pt x="87" y="73"/>
                      <a:pt x="87" y="73"/>
                    </a:cubicBezTo>
                    <a:cubicBezTo>
                      <a:pt x="80" y="77"/>
                      <a:pt x="87" y="74"/>
                      <a:pt x="81" y="74"/>
                    </a:cubicBezTo>
                    <a:cubicBezTo>
                      <a:pt x="80" y="71"/>
                      <a:pt x="93" y="0"/>
                      <a:pt x="69" y="13"/>
                    </a:cubicBezTo>
                    <a:cubicBezTo>
                      <a:pt x="72" y="23"/>
                      <a:pt x="65" y="79"/>
                      <a:pt x="59" y="83"/>
                    </a:cubicBezTo>
                    <a:close/>
                    <a:moveTo>
                      <a:pt x="102" y="21"/>
                    </a:moveTo>
                    <a:cubicBezTo>
                      <a:pt x="99" y="16"/>
                      <a:pt x="100" y="15"/>
                      <a:pt x="98" y="10"/>
                    </a:cubicBezTo>
                    <a:cubicBezTo>
                      <a:pt x="123" y="12"/>
                      <a:pt x="117" y="9"/>
                      <a:pt x="138" y="25"/>
                    </a:cubicBezTo>
                    <a:cubicBezTo>
                      <a:pt x="139" y="34"/>
                      <a:pt x="142" y="38"/>
                      <a:pt x="132" y="45"/>
                    </a:cubicBezTo>
                    <a:cubicBezTo>
                      <a:pt x="125" y="49"/>
                      <a:pt x="122" y="47"/>
                      <a:pt x="116" y="46"/>
                    </a:cubicBezTo>
                    <a:cubicBezTo>
                      <a:pt x="115" y="39"/>
                      <a:pt x="115" y="39"/>
                      <a:pt x="115" y="39"/>
                    </a:cubicBezTo>
                    <a:cubicBezTo>
                      <a:pt x="111" y="37"/>
                      <a:pt x="110" y="38"/>
                      <a:pt x="108" y="33"/>
                    </a:cubicBezTo>
                    <a:cubicBezTo>
                      <a:pt x="102" y="21"/>
                      <a:pt x="102" y="21"/>
                      <a:pt x="102" y="21"/>
                    </a:cubicBezTo>
                    <a:close/>
                    <a:moveTo>
                      <a:pt x="42" y="137"/>
                    </a:moveTo>
                    <a:cubicBezTo>
                      <a:pt x="34" y="134"/>
                      <a:pt x="44" y="126"/>
                      <a:pt x="50" y="122"/>
                    </a:cubicBezTo>
                    <a:cubicBezTo>
                      <a:pt x="55" y="119"/>
                      <a:pt x="54" y="119"/>
                      <a:pt x="57" y="128"/>
                    </a:cubicBezTo>
                    <a:cubicBezTo>
                      <a:pt x="59" y="136"/>
                      <a:pt x="50" y="141"/>
                      <a:pt x="42" y="13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8" name="ï$ļïḑe"/>
              <p:cNvSpPr/>
              <p:nvPr/>
            </p:nvSpPr>
            <p:spPr bwMode="auto">
              <a:xfrm>
                <a:off x="8455025" y="2909888"/>
                <a:ext cx="461963" cy="633413"/>
              </a:xfrm>
              <a:custGeom>
                <a:avLst/>
                <a:gdLst>
                  <a:gd name="T0" fmla="*/ 52 w 140"/>
                  <a:gd name="T1" fmla="*/ 80 h 191"/>
                  <a:gd name="T2" fmla="*/ 0 w 140"/>
                  <a:gd name="T3" fmla="*/ 90 h 191"/>
                  <a:gd name="T4" fmla="*/ 12 w 140"/>
                  <a:gd name="T5" fmla="*/ 108 h 191"/>
                  <a:gd name="T6" fmla="*/ 16 w 140"/>
                  <a:gd name="T7" fmla="*/ 111 h 191"/>
                  <a:gd name="T8" fmla="*/ 36 w 140"/>
                  <a:gd name="T9" fmla="*/ 140 h 191"/>
                  <a:gd name="T10" fmla="*/ 8 w 140"/>
                  <a:gd name="T11" fmla="*/ 154 h 191"/>
                  <a:gd name="T12" fmla="*/ 10 w 140"/>
                  <a:gd name="T13" fmla="*/ 164 h 191"/>
                  <a:gd name="T14" fmla="*/ 12 w 140"/>
                  <a:gd name="T15" fmla="*/ 166 h 191"/>
                  <a:gd name="T16" fmla="*/ 46 w 140"/>
                  <a:gd name="T17" fmla="*/ 161 h 191"/>
                  <a:gd name="T18" fmla="*/ 53 w 140"/>
                  <a:gd name="T19" fmla="*/ 151 h 191"/>
                  <a:gd name="T20" fmla="*/ 67 w 140"/>
                  <a:gd name="T21" fmla="*/ 103 h 191"/>
                  <a:gd name="T22" fmla="*/ 100 w 140"/>
                  <a:gd name="T23" fmla="*/ 84 h 191"/>
                  <a:gd name="T24" fmla="*/ 135 w 140"/>
                  <a:gd name="T25" fmla="*/ 70 h 191"/>
                  <a:gd name="T26" fmla="*/ 137 w 140"/>
                  <a:gd name="T27" fmla="*/ 68 h 191"/>
                  <a:gd name="T28" fmla="*/ 138 w 140"/>
                  <a:gd name="T29" fmla="*/ 57 h 191"/>
                  <a:gd name="T30" fmla="*/ 108 w 140"/>
                  <a:gd name="T31" fmla="*/ 54 h 191"/>
                  <a:gd name="T32" fmla="*/ 92 w 140"/>
                  <a:gd name="T33" fmla="*/ 47 h 191"/>
                  <a:gd name="T34" fmla="*/ 90 w 140"/>
                  <a:gd name="T35" fmla="*/ 44 h 191"/>
                  <a:gd name="T36" fmla="*/ 97 w 140"/>
                  <a:gd name="T37" fmla="*/ 61 h 191"/>
                  <a:gd name="T38" fmla="*/ 100 w 140"/>
                  <a:gd name="T39" fmla="*/ 63 h 191"/>
                  <a:gd name="T40" fmla="*/ 74 w 140"/>
                  <a:gd name="T41" fmla="*/ 71 h 191"/>
                  <a:gd name="T42" fmla="*/ 61 w 140"/>
                  <a:gd name="T43" fmla="*/ 4 h 191"/>
                  <a:gd name="T44" fmla="*/ 48 w 140"/>
                  <a:gd name="T45" fmla="*/ 1 h 191"/>
                  <a:gd name="T46" fmla="*/ 44 w 140"/>
                  <a:gd name="T47" fmla="*/ 8 h 191"/>
                  <a:gd name="T48" fmla="*/ 52 w 140"/>
                  <a:gd name="T49" fmla="*/ 80 h 191"/>
                  <a:gd name="T50" fmla="*/ 106 w 140"/>
                  <a:gd name="T51" fmla="*/ 184 h 191"/>
                  <a:gd name="T52" fmla="*/ 94 w 140"/>
                  <a:gd name="T53" fmla="*/ 161 h 191"/>
                  <a:gd name="T54" fmla="*/ 73 w 140"/>
                  <a:gd name="T55" fmla="*/ 140 h 191"/>
                  <a:gd name="T56" fmla="*/ 88 w 140"/>
                  <a:gd name="T57" fmla="*/ 126 h 191"/>
                  <a:gd name="T58" fmla="*/ 120 w 140"/>
                  <a:gd name="T59" fmla="*/ 145 h 191"/>
                  <a:gd name="T60" fmla="*/ 134 w 140"/>
                  <a:gd name="T61" fmla="*/ 175 h 191"/>
                  <a:gd name="T62" fmla="*/ 117 w 140"/>
                  <a:gd name="T63" fmla="*/ 191 h 191"/>
                  <a:gd name="T64" fmla="*/ 106 w 140"/>
                  <a:gd name="T65" fmla="*/ 18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40" h="191">
                    <a:moveTo>
                      <a:pt x="52" y="80"/>
                    </a:moveTo>
                    <a:cubicBezTo>
                      <a:pt x="42" y="95"/>
                      <a:pt x="9" y="87"/>
                      <a:pt x="0" y="90"/>
                    </a:cubicBezTo>
                    <a:cubicBezTo>
                      <a:pt x="0" y="98"/>
                      <a:pt x="3" y="102"/>
                      <a:pt x="12" y="108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27" y="118"/>
                      <a:pt x="69" y="92"/>
                      <a:pt x="36" y="140"/>
                    </a:cubicBezTo>
                    <a:cubicBezTo>
                      <a:pt x="32" y="146"/>
                      <a:pt x="15" y="143"/>
                      <a:pt x="8" y="154"/>
                    </a:cubicBezTo>
                    <a:cubicBezTo>
                      <a:pt x="5" y="159"/>
                      <a:pt x="5" y="161"/>
                      <a:pt x="10" y="164"/>
                    </a:cubicBezTo>
                    <a:cubicBezTo>
                      <a:pt x="12" y="166"/>
                      <a:pt x="12" y="166"/>
                      <a:pt x="12" y="166"/>
                    </a:cubicBezTo>
                    <a:cubicBezTo>
                      <a:pt x="23" y="173"/>
                      <a:pt x="38" y="173"/>
                      <a:pt x="46" y="161"/>
                    </a:cubicBezTo>
                    <a:cubicBezTo>
                      <a:pt x="53" y="151"/>
                      <a:pt x="53" y="151"/>
                      <a:pt x="53" y="151"/>
                    </a:cubicBezTo>
                    <a:cubicBezTo>
                      <a:pt x="63" y="136"/>
                      <a:pt x="66" y="116"/>
                      <a:pt x="67" y="103"/>
                    </a:cubicBezTo>
                    <a:cubicBezTo>
                      <a:pt x="80" y="96"/>
                      <a:pt x="86" y="90"/>
                      <a:pt x="100" y="84"/>
                    </a:cubicBezTo>
                    <a:cubicBezTo>
                      <a:pt x="105" y="82"/>
                      <a:pt x="134" y="71"/>
                      <a:pt x="135" y="70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40" y="63"/>
                      <a:pt x="138" y="62"/>
                      <a:pt x="138" y="57"/>
                    </a:cubicBezTo>
                    <a:cubicBezTo>
                      <a:pt x="129" y="50"/>
                      <a:pt x="121" y="55"/>
                      <a:pt x="108" y="54"/>
                    </a:cubicBezTo>
                    <a:cubicBezTo>
                      <a:pt x="103" y="54"/>
                      <a:pt x="96" y="47"/>
                      <a:pt x="92" y="47"/>
                    </a:cubicBezTo>
                    <a:cubicBezTo>
                      <a:pt x="90" y="44"/>
                      <a:pt x="90" y="44"/>
                      <a:pt x="90" y="44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100" y="63"/>
                      <a:pt x="100" y="63"/>
                      <a:pt x="100" y="63"/>
                    </a:cubicBezTo>
                    <a:cubicBezTo>
                      <a:pt x="74" y="71"/>
                      <a:pt x="74" y="71"/>
                      <a:pt x="74" y="71"/>
                    </a:cubicBezTo>
                    <a:cubicBezTo>
                      <a:pt x="69" y="57"/>
                      <a:pt x="80" y="17"/>
                      <a:pt x="61" y="4"/>
                    </a:cubicBezTo>
                    <a:cubicBezTo>
                      <a:pt x="55" y="0"/>
                      <a:pt x="59" y="5"/>
                      <a:pt x="48" y="1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41" y="12"/>
                      <a:pt x="64" y="62"/>
                      <a:pt x="52" y="80"/>
                    </a:cubicBezTo>
                    <a:close/>
                    <a:moveTo>
                      <a:pt x="106" y="184"/>
                    </a:moveTo>
                    <a:cubicBezTo>
                      <a:pt x="102" y="181"/>
                      <a:pt x="99" y="167"/>
                      <a:pt x="94" y="161"/>
                    </a:cubicBezTo>
                    <a:cubicBezTo>
                      <a:pt x="89" y="154"/>
                      <a:pt x="79" y="147"/>
                      <a:pt x="73" y="140"/>
                    </a:cubicBezTo>
                    <a:cubicBezTo>
                      <a:pt x="72" y="132"/>
                      <a:pt x="74" y="124"/>
                      <a:pt x="88" y="126"/>
                    </a:cubicBezTo>
                    <a:cubicBezTo>
                      <a:pt x="105" y="136"/>
                      <a:pt x="104" y="128"/>
                      <a:pt x="120" y="145"/>
                    </a:cubicBezTo>
                    <a:cubicBezTo>
                      <a:pt x="127" y="152"/>
                      <a:pt x="139" y="168"/>
                      <a:pt x="134" y="175"/>
                    </a:cubicBezTo>
                    <a:cubicBezTo>
                      <a:pt x="128" y="184"/>
                      <a:pt x="124" y="185"/>
                      <a:pt x="117" y="191"/>
                    </a:cubicBezTo>
                    <a:lnTo>
                      <a:pt x="106" y="18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9" name="iSḷîḓê"/>
              <p:cNvSpPr/>
              <p:nvPr/>
            </p:nvSpPr>
            <p:spPr bwMode="auto">
              <a:xfrm>
                <a:off x="9128125" y="2794000"/>
                <a:ext cx="434975" cy="882650"/>
              </a:xfrm>
              <a:custGeom>
                <a:avLst/>
                <a:gdLst>
                  <a:gd name="T0" fmla="*/ 10 w 132"/>
                  <a:gd name="T1" fmla="*/ 53 h 266"/>
                  <a:gd name="T2" fmla="*/ 23 w 132"/>
                  <a:gd name="T3" fmla="*/ 79 h 266"/>
                  <a:gd name="T4" fmla="*/ 35 w 132"/>
                  <a:gd name="T5" fmla="*/ 78 h 266"/>
                  <a:gd name="T6" fmla="*/ 32 w 132"/>
                  <a:gd name="T7" fmla="*/ 30 h 266"/>
                  <a:gd name="T8" fmla="*/ 10 w 132"/>
                  <a:gd name="T9" fmla="*/ 53 h 266"/>
                  <a:gd name="T10" fmla="*/ 15 w 132"/>
                  <a:gd name="T11" fmla="*/ 185 h 266"/>
                  <a:gd name="T12" fmla="*/ 5 w 132"/>
                  <a:gd name="T13" fmla="*/ 165 h 266"/>
                  <a:gd name="T14" fmla="*/ 0 w 132"/>
                  <a:gd name="T15" fmla="*/ 146 h 266"/>
                  <a:gd name="T16" fmla="*/ 13 w 132"/>
                  <a:gd name="T17" fmla="*/ 139 h 266"/>
                  <a:gd name="T18" fmla="*/ 27 w 132"/>
                  <a:gd name="T19" fmla="*/ 127 h 266"/>
                  <a:gd name="T20" fmla="*/ 80 w 132"/>
                  <a:gd name="T21" fmla="*/ 81 h 266"/>
                  <a:gd name="T22" fmla="*/ 61 w 132"/>
                  <a:gd name="T23" fmla="*/ 82 h 266"/>
                  <a:gd name="T24" fmla="*/ 53 w 132"/>
                  <a:gd name="T25" fmla="*/ 53 h 266"/>
                  <a:gd name="T26" fmla="*/ 71 w 132"/>
                  <a:gd name="T27" fmla="*/ 61 h 266"/>
                  <a:gd name="T28" fmla="*/ 122 w 132"/>
                  <a:gd name="T29" fmla="*/ 54 h 266"/>
                  <a:gd name="T30" fmla="*/ 129 w 132"/>
                  <a:gd name="T31" fmla="*/ 77 h 266"/>
                  <a:gd name="T32" fmla="*/ 128 w 132"/>
                  <a:gd name="T33" fmla="*/ 79 h 266"/>
                  <a:gd name="T34" fmla="*/ 100 w 132"/>
                  <a:gd name="T35" fmla="*/ 88 h 266"/>
                  <a:gd name="T36" fmla="*/ 76 w 132"/>
                  <a:gd name="T37" fmla="*/ 103 h 266"/>
                  <a:gd name="T38" fmla="*/ 107 w 132"/>
                  <a:gd name="T39" fmla="*/ 112 h 266"/>
                  <a:gd name="T40" fmla="*/ 124 w 132"/>
                  <a:gd name="T41" fmla="*/ 141 h 266"/>
                  <a:gd name="T42" fmla="*/ 123 w 132"/>
                  <a:gd name="T43" fmla="*/ 143 h 266"/>
                  <a:gd name="T44" fmla="*/ 96 w 132"/>
                  <a:gd name="T45" fmla="*/ 156 h 266"/>
                  <a:gd name="T46" fmla="*/ 97 w 132"/>
                  <a:gd name="T47" fmla="*/ 170 h 266"/>
                  <a:gd name="T48" fmla="*/ 93 w 132"/>
                  <a:gd name="T49" fmla="*/ 176 h 266"/>
                  <a:gd name="T50" fmla="*/ 86 w 132"/>
                  <a:gd name="T51" fmla="*/ 200 h 266"/>
                  <a:gd name="T52" fmla="*/ 123 w 132"/>
                  <a:gd name="T53" fmla="*/ 193 h 266"/>
                  <a:gd name="T54" fmla="*/ 125 w 132"/>
                  <a:gd name="T55" fmla="*/ 194 h 266"/>
                  <a:gd name="T56" fmla="*/ 127 w 132"/>
                  <a:gd name="T57" fmla="*/ 211 h 266"/>
                  <a:gd name="T58" fmla="*/ 89 w 132"/>
                  <a:gd name="T59" fmla="*/ 224 h 266"/>
                  <a:gd name="T60" fmla="*/ 89 w 132"/>
                  <a:gd name="T61" fmla="*/ 248 h 266"/>
                  <a:gd name="T62" fmla="*/ 35 w 132"/>
                  <a:gd name="T63" fmla="*/ 257 h 266"/>
                  <a:gd name="T64" fmla="*/ 13 w 132"/>
                  <a:gd name="T65" fmla="*/ 231 h 266"/>
                  <a:gd name="T66" fmla="*/ 78 w 132"/>
                  <a:gd name="T67" fmla="*/ 223 h 266"/>
                  <a:gd name="T68" fmla="*/ 9 w 132"/>
                  <a:gd name="T69" fmla="*/ 217 h 266"/>
                  <a:gd name="T70" fmla="*/ 39 w 132"/>
                  <a:gd name="T71" fmla="*/ 206 h 266"/>
                  <a:gd name="T72" fmla="*/ 71 w 132"/>
                  <a:gd name="T73" fmla="*/ 202 h 266"/>
                  <a:gd name="T74" fmla="*/ 79 w 132"/>
                  <a:gd name="T75" fmla="*/ 168 h 266"/>
                  <a:gd name="T76" fmla="*/ 55 w 132"/>
                  <a:gd name="T77" fmla="*/ 171 h 266"/>
                  <a:gd name="T78" fmla="*/ 54 w 132"/>
                  <a:gd name="T79" fmla="*/ 163 h 266"/>
                  <a:gd name="T80" fmla="*/ 55 w 132"/>
                  <a:gd name="T81" fmla="*/ 161 h 266"/>
                  <a:gd name="T82" fmla="*/ 81 w 132"/>
                  <a:gd name="T83" fmla="*/ 151 h 266"/>
                  <a:gd name="T84" fmla="*/ 105 w 132"/>
                  <a:gd name="T85" fmla="*/ 136 h 266"/>
                  <a:gd name="T86" fmla="*/ 103 w 132"/>
                  <a:gd name="T87" fmla="*/ 126 h 266"/>
                  <a:gd name="T88" fmla="*/ 86 w 132"/>
                  <a:gd name="T89" fmla="*/ 120 h 266"/>
                  <a:gd name="T90" fmla="*/ 57 w 132"/>
                  <a:gd name="T91" fmla="*/ 130 h 266"/>
                  <a:gd name="T92" fmla="*/ 31 w 132"/>
                  <a:gd name="T93" fmla="*/ 150 h 266"/>
                  <a:gd name="T94" fmla="*/ 36 w 132"/>
                  <a:gd name="T95" fmla="*/ 186 h 266"/>
                  <a:gd name="T96" fmla="*/ 28 w 132"/>
                  <a:gd name="T97" fmla="*/ 190 h 266"/>
                  <a:gd name="T98" fmla="*/ 21 w 132"/>
                  <a:gd name="T99" fmla="*/ 183 h 266"/>
                  <a:gd name="T100" fmla="*/ 15 w 132"/>
                  <a:gd name="T101" fmla="*/ 18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2" h="266">
                    <a:moveTo>
                      <a:pt x="10" y="53"/>
                    </a:moveTo>
                    <a:cubicBezTo>
                      <a:pt x="11" y="60"/>
                      <a:pt x="15" y="75"/>
                      <a:pt x="23" y="79"/>
                    </a:cubicBezTo>
                    <a:cubicBezTo>
                      <a:pt x="29" y="82"/>
                      <a:pt x="31" y="80"/>
                      <a:pt x="35" y="78"/>
                    </a:cubicBezTo>
                    <a:cubicBezTo>
                      <a:pt x="40" y="61"/>
                      <a:pt x="37" y="46"/>
                      <a:pt x="32" y="30"/>
                    </a:cubicBezTo>
                    <a:cubicBezTo>
                      <a:pt x="24" y="0"/>
                      <a:pt x="18" y="39"/>
                      <a:pt x="10" y="53"/>
                    </a:cubicBezTo>
                    <a:close/>
                    <a:moveTo>
                      <a:pt x="15" y="185"/>
                    </a:moveTo>
                    <a:cubicBezTo>
                      <a:pt x="5" y="165"/>
                      <a:pt x="5" y="165"/>
                      <a:pt x="5" y="165"/>
                    </a:cubicBezTo>
                    <a:cubicBezTo>
                      <a:pt x="6" y="157"/>
                      <a:pt x="4" y="151"/>
                      <a:pt x="0" y="146"/>
                    </a:cubicBezTo>
                    <a:cubicBezTo>
                      <a:pt x="3" y="144"/>
                      <a:pt x="9" y="141"/>
                      <a:pt x="13" y="139"/>
                    </a:cubicBezTo>
                    <a:cubicBezTo>
                      <a:pt x="19" y="135"/>
                      <a:pt x="22" y="131"/>
                      <a:pt x="27" y="127"/>
                    </a:cubicBezTo>
                    <a:cubicBezTo>
                      <a:pt x="45" y="111"/>
                      <a:pt x="66" y="95"/>
                      <a:pt x="80" y="81"/>
                    </a:cubicBezTo>
                    <a:cubicBezTo>
                      <a:pt x="61" y="82"/>
                      <a:pt x="61" y="82"/>
                      <a:pt x="61" y="82"/>
                    </a:cubicBezTo>
                    <a:cubicBezTo>
                      <a:pt x="57" y="71"/>
                      <a:pt x="48" y="63"/>
                      <a:pt x="53" y="53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90" y="73"/>
                      <a:pt x="102" y="43"/>
                      <a:pt x="122" y="54"/>
                    </a:cubicBezTo>
                    <a:cubicBezTo>
                      <a:pt x="128" y="58"/>
                      <a:pt x="132" y="71"/>
                      <a:pt x="129" y="77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4" y="87"/>
                      <a:pt x="108" y="85"/>
                      <a:pt x="100" y="88"/>
                    </a:cubicBezTo>
                    <a:cubicBezTo>
                      <a:pt x="92" y="91"/>
                      <a:pt x="83" y="98"/>
                      <a:pt x="76" y="103"/>
                    </a:cubicBezTo>
                    <a:cubicBezTo>
                      <a:pt x="87" y="106"/>
                      <a:pt x="92" y="104"/>
                      <a:pt x="107" y="112"/>
                    </a:cubicBezTo>
                    <a:cubicBezTo>
                      <a:pt x="116" y="117"/>
                      <a:pt x="129" y="132"/>
                      <a:pt x="124" y="141"/>
                    </a:cubicBezTo>
                    <a:cubicBezTo>
                      <a:pt x="123" y="143"/>
                      <a:pt x="123" y="143"/>
                      <a:pt x="123" y="143"/>
                    </a:cubicBezTo>
                    <a:cubicBezTo>
                      <a:pt x="118" y="153"/>
                      <a:pt x="104" y="148"/>
                      <a:pt x="96" y="156"/>
                    </a:cubicBezTo>
                    <a:cubicBezTo>
                      <a:pt x="101" y="161"/>
                      <a:pt x="101" y="162"/>
                      <a:pt x="97" y="170"/>
                    </a:cubicBezTo>
                    <a:cubicBezTo>
                      <a:pt x="93" y="176"/>
                      <a:pt x="93" y="176"/>
                      <a:pt x="93" y="176"/>
                    </a:cubicBezTo>
                    <a:cubicBezTo>
                      <a:pt x="88" y="186"/>
                      <a:pt x="75" y="194"/>
                      <a:pt x="86" y="200"/>
                    </a:cubicBezTo>
                    <a:cubicBezTo>
                      <a:pt x="94" y="204"/>
                      <a:pt x="107" y="184"/>
                      <a:pt x="123" y="193"/>
                    </a:cubicBezTo>
                    <a:cubicBezTo>
                      <a:pt x="125" y="194"/>
                      <a:pt x="125" y="194"/>
                      <a:pt x="125" y="194"/>
                    </a:cubicBezTo>
                    <a:cubicBezTo>
                      <a:pt x="132" y="198"/>
                      <a:pt x="130" y="205"/>
                      <a:pt x="127" y="211"/>
                    </a:cubicBezTo>
                    <a:cubicBezTo>
                      <a:pt x="124" y="216"/>
                      <a:pt x="102" y="217"/>
                      <a:pt x="89" y="224"/>
                    </a:cubicBezTo>
                    <a:cubicBezTo>
                      <a:pt x="90" y="229"/>
                      <a:pt x="92" y="243"/>
                      <a:pt x="89" y="248"/>
                    </a:cubicBezTo>
                    <a:cubicBezTo>
                      <a:pt x="85" y="257"/>
                      <a:pt x="52" y="266"/>
                      <a:pt x="35" y="257"/>
                    </a:cubicBezTo>
                    <a:cubicBezTo>
                      <a:pt x="22" y="250"/>
                      <a:pt x="14" y="242"/>
                      <a:pt x="13" y="231"/>
                    </a:cubicBezTo>
                    <a:cubicBezTo>
                      <a:pt x="40" y="239"/>
                      <a:pt x="60" y="256"/>
                      <a:pt x="78" y="223"/>
                    </a:cubicBezTo>
                    <a:cubicBezTo>
                      <a:pt x="59" y="214"/>
                      <a:pt x="46" y="238"/>
                      <a:pt x="9" y="217"/>
                    </a:cubicBezTo>
                    <a:cubicBezTo>
                      <a:pt x="14" y="199"/>
                      <a:pt x="24" y="207"/>
                      <a:pt x="39" y="206"/>
                    </a:cubicBezTo>
                    <a:cubicBezTo>
                      <a:pt x="55" y="206"/>
                      <a:pt x="56" y="202"/>
                      <a:pt x="71" y="202"/>
                    </a:cubicBezTo>
                    <a:cubicBezTo>
                      <a:pt x="69" y="183"/>
                      <a:pt x="70" y="187"/>
                      <a:pt x="79" y="168"/>
                    </a:cubicBezTo>
                    <a:cubicBezTo>
                      <a:pt x="64" y="164"/>
                      <a:pt x="65" y="177"/>
                      <a:pt x="55" y="171"/>
                    </a:cubicBezTo>
                    <a:cubicBezTo>
                      <a:pt x="52" y="170"/>
                      <a:pt x="52" y="166"/>
                      <a:pt x="54" y="163"/>
                    </a:cubicBezTo>
                    <a:cubicBezTo>
                      <a:pt x="55" y="161"/>
                      <a:pt x="55" y="161"/>
                      <a:pt x="55" y="161"/>
                    </a:cubicBezTo>
                    <a:cubicBezTo>
                      <a:pt x="59" y="154"/>
                      <a:pt x="74" y="153"/>
                      <a:pt x="81" y="151"/>
                    </a:cubicBezTo>
                    <a:cubicBezTo>
                      <a:pt x="90" y="148"/>
                      <a:pt x="97" y="141"/>
                      <a:pt x="105" y="136"/>
                    </a:cubicBezTo>
                    <a:cubicBezTo>
                      <a:pt x="103" y="126"/>
                      <a:pt x="103" y="126"/>
                      <a:pt x="103" y="126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78" y="124"/>
                      <a:pt x="69" y="123"/>
                      <a:pt x="57" y="130"/>
                    </a:cubicBezTo>
                    <a:cubicBezTo>
                      <a:pt x="48" y="134"/>
                      <a:pt x="39" y="144"/>
                      <a:pt x="31" y="150"/>
                    </a:cubicBezTo>
                    <a:cubicBezTo>
                      <a:pt x="30" y="171"/>
                      <a:pt x="48" y="164"/>
                      <a:pt x="36" y="186"/>
                    </a:cubicBezTo>
                    <a:cubicBezTo>
                      <a:pt x="35" y="187"/>
                      <a:pt x="30" y="189"/>
                      <a:pt x="28" y="190"/>
                    </a:cubicBezTo>
                    <a:cubicBezTo>
                      <a:pt x="21" y="183"/>
                      <a:pt x="21" y="183"/>
                      <a:pt x="21" y="183"/>
                    </a:cubicBezTo>
                    <a:lnTo>
                      <a:pt x="15" y="185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81" name="ïṧlîdê"/>
            <p:cNvGrpSpPr/>
            <p:nvPr/>
          </p:nvGrpSpPr>
          <p:grpSpPr>
            <a:xfrm>
              <a:off x="3297965" y="3875131"/>
              <a:ext cx="7801548" cy="384358"/>
              <a:chOff x="4152900" y="3738563"/>
              <a:chExt cx="5413376" cy="266700"/>
            </a:xfrm>
          </p:grpSpPr>
          <p:sp>
            <p:nvSpPr>
              <p:cNvPr id="82" name="iṩľiďe"/>
              <p:cNvSpPr/>
              <p:nvPr/>
            </p:nvSpPr>
            <p:spPr bwMode="auto">
              <a:xfrm>
                <a:off x="4152900" y="3743325"/>
                <a:ext cx="177800" cy="201613"/>
              </a:xfrm>
              <a:custGeom>
                <a:avLst/>
                <a:gdLst>
                  <a:gd name="T0" fmla="*/ 0 w 54"/>
                  <a:gd name="T1" fmla="*/ 0 h 61"/>
                  <a:gd name="T2" fmla="*/ 27 w 54"/>
                  <a:gd name="T3" fmla="*/ 0 h 61"/>
                  <a:gd name="T4" fmla="*/ 27 w 54"/>
                  <a:gd name="T5" fmla="*/ 2 h 61"/>
                  <a:gd name="T6" fmla="*/ 26 w 54"/>
                  <a:gd name="T7" fmla="*/ 2 h 61"/>
                  <a:gd name="T8" fmla="*/ 22 w 54"/>
                  <a:gd name="T9" fmla="*/ 3 h 61"/>
                  <a:gd name="T10" fmla="*/ 20 w 54"/>
                  <a:gd name="T11" fmla="*/ 5 h 61"/>
                  <a:gd name="T12" fmla="*/ 20 w 54"/>
                  <a:gd name="T13" fmla="*/ 11 h 61"/>
                  <a:gd name="T14" fmla="*/ 20 w 54"/>
                  <a:gd name="T15" fmla="*/ 40 h 61"/>
                  <a:gd name="T16" fmla="*/ 21 w 54"/>
                  <a:gd name="T17" fmla="*/ 51 h 61"/>
                  <a:gd name="T18" fmla="*/ 24 w 54"/>
                  <a:gd name="T19" fmla="*/ 55 h 61"/>
                  <a:gd name="T20" fmla="*/ 30 w 54"/>
                  <a:gd name="T21" fmla="*/ 57 h 61"/>
                  <a:gd name="T22" fmla="*/ 38 w 54"/>
                  <a:gd name="T23" fmla="*/ 55 h 61"/>
                  <a:gd name="T24" fmla="*/ 42 w 54"/>
                  <a:gd name="T25" fmla="*/ 49 h 61"/>
                  <a:gd name="T26" fmla="*/ 44 w 54"/>
                  <a:gd name="T27" fmla="*/ 35 h 61"/>
                  <a:gd name="T28" fmla="*/ 44 w 54"/>
                  <a:gd name="T29" fmla="*/ 11 h 61"/>
                  <a:gd name="T30" fmla="*/ 43 w 54"/>
                  <a:gd name="T31" fmla="*/ 5 h 61"/>
                  <a:gd name="T32" fmla="*/ 41 w 54"/>
                  <a:gd name="T33" fmla="*/ 3 h 61"/>
                  <a:gd name="T34" fmla="*/ 36 w 54"/>
                  <a:gd name="T35" fmla="*/ 2 h 61"/>
                  <a:gd name="T36" fmla="*/ 36 w 54"/>
                  <a:gd name="T37" fmla="*/ 0 h 61"/>
                  <a:gd name="T38" fmla="*/ 54 w 54"/>
                  <a:gd name="T39" fmla="*/ 0 h 61"/>
                  <a:gd name="T40" fmla="*/ 54 w 54"/>
                  <a:gd name="T41" fmla="*/ 2 h 61"/>
                  <a:gd name="T42" fmla="*/ 53 w 54"/>
                  <a:gd name="T43" fmla="*/ 2 h 61"/>
                  <a:gd name="T44" fmla="*/ 50 w 54"/>
                  <a:gd name="T45" fmla="*/ 3 h 61"/>
                  <a:gd name="T46" fmla="*/ 47 w 54"/>
                  <a:gd name="T47" fmla="*/ 6 h 61"/>
                  <a:gd name="T48" fmla="*/ 47 w 54"/>
                  <a:gd name="T49" fmla="*/ 11 h 61"/>
                  <a:gd name="T50" fmla="*/ 47 w 54"/>
                  <a:gd name="T51" fmla="*/ 34 h 61"/>
                  <a:gd name="T52" fmla="*/ 46 w 54"/>
                  <a:gd name="T53" fmla="*/ 49 h 61"/>
                  <a:gd name="T54" fmla="*/ 40 w 54"/>
                  <a:gd name="T55" fmla="*/ 57 h 61"/>
                  <a:gd name="T56" fmla="*/ 27 w 54"/>
                  <a:gd name="T57" fmla="*/ 61 h 61"/>
                  <a:gd name="T58" fmla="*/ 16 w 54"/>
                  <a:gd name="T59" fmla="*/ 59 h 61"/>
                  <a:gd name="T60" fmla="*/ 9 w 54"/>
                  <a:gd name="T61" fmla="*/ 52 h 61"/>
                  <a:gd name="T62" fmla="*/ 7 w 54"/>
                  <a:gd name="T63" fmla="*/ 40 h 61"/>
                  <a:gd name="T64" fmla="*/ 7 w 54"/>
                  <a:gd name="T65" fmla="*/ 11 h 61"/>
                  <a:gd name="T66" fmla="*/ 7 w 54"/>
                  <a:gd name="T67" fmla="*/ 5 h 61"/>
                  <a:gd name="T68" fmla="*/ 5 w 54"/>
                  <a:gd name="T69" fmla="*/ 3 h 61"/>
                  <a:gd name="T70" fmla="*/ 0 w 54"/>
                  <a:gd name="T71" fmla="*/ 2 h 61"/>
                  <a:gd name="T72" fmla="*/ 0 w 54"/>
                  <a:gd name="T7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61">
                    <a:moveTo>
                      <a:pt x="0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4" y="2"/>
                      <a:pt x="23" y="2"/>
                      <a:pt x="22" y="3"/>
                    </a:cubicBezTo>
                    <a:cubicBezTo>
                      <a:pt x="21" y="3"/>
                      <a:pt x="21" y="4"/>
                      <a:pt x="20" y="5"/>
                    </a:cubicBezTo>
                    <a:cubicBezTo>
                      <a:pt x="20" y="6"/>
                      <a:pt x="20" y="8"/>
                      <a:pt x="20" y="11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0" y="45"/>
                      <a:pt x="20" y="49"/>
                      <a:pt x="21" y="51"/>
                    </a:cubicBezTo>
                    <a:cubicBezTo>
                      <a:pt x="21" y="52"/>
                      <a:pt x="23" y="54"/>
                      <a:pt x="24" y="55"/>
                    </a:cubicBezTo>
                    <a:cubicBezTo>
                      <a:pt x="26" y="56"/>
                      <a:pt x="28" y="57"/>
                      <a:pt x="30" y="57"/>
                    </a:cubicBezTo>
                    <a:cubicBezTo>
                      <a:pt x="33" y="57"/>
                      <a:pt x="36" y="56"/>
                      <a:pt x="38" y="55"/>
                    </a:cubicBezTo>
                    <a:cubicBezTo>
                      <a:pt x="40" y="53"/>
                      <a:pt x="41" y="51"/>
                      <a:pt x="42" y="49"/>
                    </a:cubicBezTo>
                    <a:cubicBezTo>
                      <a:pt x="43" y="46"/>
                      <a:pt x="44" y="42"/>
                      <a:pt x="44" y="35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8"/>
                      <a:pt x="43" y="6"/>
                      <a:pt x="43" y="5"/>
                    </a:cubicBezTo>
                    <a:cubicBezTo>
                      <a:pt x="42" y="4"/>
                      <a:pt x="42" y="3"/>
                      <a:pt x="41" y="3"/>
                    </a:cubicBezTo>
                    <a:cubicBezTo>
                      <a:pt x="40" y="2"/>
                      <a:pt x="38" y="2"/>
                      <a:pt x="36" y="2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2" y="2"/>
                      <a:pt x="51" y="2"/>
                      <a:pt x="50" y="3"/>
                    </a:cubicBezTo>
                    <a:cubicBezTo>
                      <a:pt x="49" y="4"/>
                      <a:pt x="48" y="5"/>
                      <a:pt x="47" y="6"/>
                    </a:cubicBezTo>
                    <a:cubicBezTo>
                      <a:pt x="47" y="7"/>
                      <a:pt x="47" y="9"/>
                      <a:pt x="47" y="11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41"/>
                      <a:pt x="47" y="46"/>
                      <a:pt x="46" y="49"/>
                    </a:cubicBezTo>
                    <a:cubicBezTo>
                      <a:pt x="45" y="52"/>
                      <a:pt x="43" y="55"/>
                      <a:pt x="40" y="57"/>
                    </a:cubicBezTo>
                    <a:cubicBezTo>
                      <a:pt x="37" y="60"/>
                      <a:pt x="32" y="61"/>
                      <a:pt x="27" y="61"/>
                    </a:cubicBezTo>
                    <a:cubicBezTo>
                      <a:pt x="22" y="61"/>
                      <a:pt x="19" y="61"/>
                      <a:pt x="16" y="59"/>
                    </a:cubicBezTo>
                    <a:cubicBezTo>
                      <a:pt x="13" y="57"/>
                      <a:pt x="11" y="55"/>
                      <a:pt x="9" y="52"/>
                    </a:cubicBezTo>
                    <a:cubicBezTo>
                      <a:pt x="8" y="49"/>
                      <a:pt x="7" y="45"/>
                      <a:pt x="7" y="40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7" y="6"/>
                      <a:pt x="7" y="5"/>
                    </a:cubicBezTo>
                    <a:cubicBezTo>
                      <a:pt x="6" y="4"/>
                      <a:pt x="6" y="3"/>
                      <a:pt x="5" y="3"/>
                    </a:cubicBezTo>
                    <a:cubicBezTo>
                      <a:pt x="4" y="2"/>
                      <a:pt x="2" y="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3" name="iṡḻiḍé"/>
              <p:cNvSpPr/>
              <p:nvPr/>
            </p:nvSpPr>
            <p:spPr bwMode="auto">
              <a:xfrm>
                <a:off x="4354513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íṩ1íďè"/>
              <p:cNvSpPr/>
              <p:nvPr/>
            </p:nvSpPr>
            <p:spPr bwMode="auto">
              <a:xfrm>
                <a:off x="4502150" y="3738563"/>
                <a:ext cx="66675" cy="203200"/>
              </a:xfrm>
              <a:custGeom>
                <a:avLst/>
                <a:gdLst>
                  <a:gd name="T0" fmla="*/ 10 w 20"/>
                  <a:gd name="T1" fmla="*/ 0 h 61"/>
                  <a:gd name="T2" fmla="*/ 14 w 20"/>
                  <a:gd name="T3" fmla="*/ 2 h 61"/>
                  <a:gd name="T4" fmla="*/ 16 w 20"/>
                  <a:gd name="T5" fmla="*/ 7 h 61"/>
                  <a:gd name="T6" fmla="*/ 14 w 20"/>
                  <a:gd name="T7" fmla="*/ 12 h 61"/>
                  <a:gd name="T8" fmla="*/ 10 w 20"/>
                  <a:gd name="T9" fmla="*/ 14 h 61"/>
                  <a:gd name="T10" fmla="*/ 6 w 20"/>
                  <a:gd name="T11" fmla="*/ 12 h 61"/>
                  <a:gd name="T12" fmla="*/ 4 w 20"/>
                  <a:gd name="T13" fmla="*/ 7 h 61"/>
                  <a:gd name="T14" fmla="*/ 6 w 20"/>
                  <a:gd name="T15" fmla="*/ 2 h 61"/>
                  <a:gd name="T16" fmla="*/ 10 w 20"/>
                  <a:gd name="T17" fmla="*/ 0 h 61"/>
                  <a:gd name="T18" fmla="*/ 16 w 20"/>
                  <a:gd name="T19" fmla="*/ 20 h 61"/>
                  <a:gd name="T20" fmla="*/ 16 w 20"/>
                  <a:gd name="T21" fmla="*/ 52 h 61"/>
                  <a:gd name="T22" fmla="*/ 16 w 20"/>
                  <a:gd name="T23" fmla="*/ 58 h 61"/>
                  <a:gd name="T24" fmla="*/ 20 w 20"/>
                  <a:gd name="T25" fmla="*/ 59 h 61"/>
                  <a:gd name="T26" fmla="*/ 20 w 20"/>
                  <a:gd name="T27" fmla="*/ 61 h 61"/>
                  <a:gd name="T28" fmla="*/ 0 w 20"/>
                  <a:gd name="T29" fmla="*/ 61 h 61"/>
                  <a:gd name="T30" fmla="*/ 0 w 20"/>
                  <a:gd name="T31" fmla="*/ 59 h 61"/>
                  <a:gd name="T32" fmla="*/ 4 w 20"/>
                  <a:gd name="T33" fmla="*/ 58 h 61"/>
                  <a:gd name="T34" fmla="*/ 5 w 20"/>
                  <a:gd name="T35" fmla="*/ 52 h 61"/>
                  <a:gd name="T36" fmla="*/ 5 w 20"/>
                  <a:gd name="T37" fmla="*/ 28 h 61"/>
                  <a:gd name="T38" fmla="*/ 4 w 20"/>
                  <a:gd name="T39" fmla="*/ 23 h 61"/>
                  <a:gd name="T40" fmla="*/ 0 w 20"/>
                  <a:gd name="T41" fmla="*/ 21 h 61"/>
                  <a:gd name="T42" fmla="*/ 0 w 20"/>
                  <a:gd name="T43" fmla="*/ 20 h 61"/>
                  <a:gd name="T44" fmla="*/ 16 w 20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" h="61">
                    <a:moveTo>
                      <a:pt x="10" y="0"/>
                    </a:moveTo>
                    <a:cubicBezTo>
                      <a:pt x="12" y="0"/>
                      <a:pt x="13" y="1"/>
                      <a:pt x="14" y="2"/>
                    </a:cubicBezTo>
                    <a:cubicBezTo>
                      <a:pt x="16" y="3"/>
                      <a:pt x="16" y="5"/>
                      <a:pt x="16" y="7"/>
                    </a:cubicBezTo>
                    <a:cubicBezTo>
                      <a:pt x="16" y="9"/>
                      <a:pt x="16" y="10"/>
                      <a:pt x="14" y="12"/>
                    </a:cubicBezTo>
                    <a:cubicBezTo>
                      <a:pt x="13" y="13"/>
                      <a:pt x="12" y="14"/>
                      <a:pt x="10" y="14"/>
                    </a:cubicBezTo>
                    <a:cubicBezTo>
                      <a:pt x="9" y="14"/>
                      <a:pt x="7" y="13"/>
                      <a:pt x="6" y="12"/>
                    </a:cubicBez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6" y="2"/>
                    </a:cubicBezTo>
                    <a:cubicBezTo>
                      <a:pt x="7" y="1"/>
                      <a:pt x="9" y="0"/>
                      <a:pt x="10" y="0"/>
                    </a:cubicBezTo>
                    <a:close/>
                    <a:moveTo>
                      <a:pt x="16" y="20"/>
                    </a:move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5"/>
                      <a:pt x="16" y="57"/>
                      <a:pt x="16" y="58"/>
                    </a:cubicBezTo>
                    <a:cubicBezTo>
                      <a:pt x="17" y="59"/>
                      <a:pt x="18" y="59"/>
                      <a:pt x="20" y="59"/>
                    </a:cubicBezTo>
                    <a:cubicBezTo>
                      <a:pt x="20" y="61"/>
                      <a:pt x="20" y="61"/>
                      <a:pt x="2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8"/>
                    </a:cubicBezTo>
                    <a:cubicBezTo>
                      <a:pt x="4" y="57"/>
                      <a:pt x="5" y="55"/>
                      <a:pt x="5" y="52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5"/>
                      <a:pt x="4" y="24"/>
                      <a:pt x="4" y="23"/>
                    </a:cubicBezTo>
                    <a:cubicBezTo>
                      <a:pt x="3" y="22"/>
                      <a:pt x="2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6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îŝľïḋé"/>
              <p:cNvSpPr/>
              <p:nvPr/>
            </p:nvSpPr>
            <p:spPr bwMode="auto">
              <a:xfrm>
                <a:off x="4581525" y="3805238"/>
                <a:ext cx="125413" cy="139700"/>
              </a:xfrm>
              <a:custGeom>
                <a:avLst/>
                <a:gdLst>
                  <a:gd name="T0" fmla="*/ 18 w 38"/>
                  <a:gd name="T1" fmla="*/ 42 h 42"/>
                  <a:gd name="T2" fmla="*/ 6 w 38"/>
                  <a:gd name="T3" fmla="*/ 10 h 42"/>
                  <a:gd name="T4" fmla="*/ 3 w 38"/>
                  <a:gd name="T5" fmla="*/ 3 h 42"/>
                  <a:gd name="T6" fmla="*/ 0 w 38"/>
                  <a:gd name="T7" fmla="*/ 1 h 42"/>
                  <a:gd name="T8" fmla="*/ 0 w 38"/>
                  <a:gd name="T9" fmla="*/ 0 h 42"/>
                  <a:gd name="T10" fmla="*/ 19 w 38"/>
                  <a:gd name="T11" fmla="*/ 0 h 42"/>
                  <a:gd name="T12" fmla="*/ 19 w 38"/>
                  <a:gd name="T13" fmla="*/ 1 h 42"/>
                  <a:gd name="T14" fmla="*/ 17 w 38"/>
                  <a:gd name="T15" fmla="*/ 2 h 42"/>
                  <a:gd name="T16" fmla="*/ 16 w 38"/>
                  <a:gd name="T17" fmla="*/ 4 h 42"/>
                  <a:gd name="T18" fmla="*/ 18 w 38"/>
                  <a:gd name="T19" fmla="*/ 11 h 42"/>
                  <a:gd name="T20" fmla="*/ 24 w 38"/>
                  <a:gd name="T21" fmla="*/ 26 h 42"/>
                  <a:gd name="T22" fmla="*/ 28 w 38"/>
                  <a:gd name="T23" fmla="*/ 13 h 42"/>
                  <a:gd name="T24" fmla="*/ 30 w 38"/>
                  <a:gd name="T25" fmla="*/ 5 h 42"/>
                  <a:gd name="T26" fmla="*/ 30 w 38"/>
                  <a:gd name="T27" fmla="*/ 2 h 42"/>
                  <a:gd name="T28" fmla="*/ 26 w 38"/>
                  <a:gd name="T29" fmla="*/ 1 h 42"/>
                  <a:gd name="T30" fmla="*/ 26 w 38"/>
                  <a:gd name="T31" fmla="*/ 0 h 42"/>
                  <a:gd name="T32" fmla="*/ 38 w 38"/>
                  <a:gd name="T33" fmla="*/ 0 h 42"/>
                  <a:gd name="T34" fmla="*/ 38 w 38"/>
                  <a:gd name="T35" fmla="*/ 1 h 42"/>
                  <a:gd name="T36" fmla="*/ 35 w 38"/>
                  <a:gd name="T37" fmla="*/ 3 h 42"/>
                  <a:gd name="T38" fmla="*/ 32 w 38"/>
                  <a:gd name="T39" fmla="*/ 10 h 42"/>
                  <a:gd name="T40" fmla="*/ 20 w 38"/>
                  <a:gd name="T41" fmla="*/ 42 h 42"/>
                  <a:gd name="T42" fmla="*/ 18 w 38"/>
                  <a:gd name="T4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8" h="42">
                    <a:moveTo>
                      <a:pt x="18" y="42"/>
                    </a:moveTo>
                    <a:cubicBezTo>
                      <a:pt x="6" y="10"/>
                      <a:pt x="6" y="10"/>
                      <a:pt x="6" y="10"/>
                    </a:cubicBezTo>
                    <a:cubicBezTo>
                      <a:pt x="5" y="6"/>
                      <a:pt x="4" y="4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4"/>
                      <a:pt x="16" y="4"/>
                    </a:cubicBezTo>
                    <a:cubicBezTo>
                      <a:pt x="16" y="6"/>
                      <a:pt x="16" y="8"/>
                      <a:pt x="18" y="11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30" y="9"/>
                      <a:pt x="30" y="6"/>
                      <a:pt x="30" y="5"/>
                    </a:cubicBezTo>
                    <a:cubicBezTo>
                      <a:pt x="30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7" y="2"/>
                      <a:pt x="36" y="2"/>
                      <a:pt x="35" y="3"/>
                    </a:cubicBezTo>
                    <a:cubicBezTo>
                      <a:pt x="35" y="4"/>
                      <a:pt x="34" y="6"/>
                      <a:pt x="32" y="10"/>
                    </a:cubicBezTo>
                    <a:cubicBezTo>
                      <a:pt x="20" y="42"/>
                      <a:pt x="20" y="42"/>
                      <a:pt x="20" y="42"/>
                    </a:cubicBezTo>
                    <a:lnTo>
                      <a:pt x="18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isļîďe"/>
              <p:cNvSpPr/>
              <p:nvPr/>
            </p:nvSpPr>
            <p:spPr bwMode="auto">
              <a:xfrm>
                <a:off x="4730750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8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îṥḻiḋê"/>
              <p:cNvSpPr/>
              <p:nvPr/>
            </p:nvSpPr>
            <p:spPr bwMode="auto">
              <a:xfrm>
                <a:off x="4852988" y="3802063"/>
                <a:ext cx="101600" cy="139700"/>
              </a:xfrm>
              <a:custGeom>
                <a:avLst/>
                <a:gdLst>
                  <a:gd name="T0" fmla="*/ 15 w 31"/>
                  <a:gd name="T1" fmla="*/ 1 h 42"/>
                  <a:gd name="T2" fmla="*/ 15 w 31"/>
                  <a:gd name="T3" fmla="*/ 10 h 42"/>
                  <a:gd name="T4" fmla="*/ 21 w 31"/>
                  <a:gd name="T5" fmla="*/ 2 h 42"/>
                  <a:gd name="T6" fmla="*/ 26 w 31"/>
                  <a:gd name="T7" fmla="*/ 0 h 42"/>
                  <a:gd name="T8" fmla="*/ 30 w 31"/>
                  <a:gd name="T9" fmla="*/ 1 h 42"/>
                  <a:gd name="T10" fmla="*/ 31 w 31"/>
                  <a:gd name="T11" fmla="*/ 5 h 42"/>
                  <a:gd name="T12" fmla="*/ 30 w 31"/>
                  <a:gd name="T13" fmla="*/ 10 h 42"/>
                  <a:gd name="T14" fmla="*/ 27 w 31"/>
                  <a:gd name="T15" fmla="*/ 12 h 42"/>
                  <a:gd name="T16" fmla="*/ 23 w 31"/>
                  <a:gd name="T17" fmla="*/ 10 h 42"/>
                  <a:gd name="T18" fmla="*/ 22 w 31"/>
                  <a:gd name="T19" fmla="*/ 8 h 42"/>
                  <a:gd name="T20" fmla="*/ 21 w 31"/>
                  <a:gd name="T21" fmla="*/ 8 h 42"/>
                  <a:gd name="T22" fmla="*/ 19 w 31"/>
                  <a:gd name="T23" fmla="*/ 9 h 42"/>
                  <a:gd name="T24" fmla="*/ 16 w 31"/>
                  <a:gd name="T25" fmla="*/ 13 h 42"/>
                  <a:gd name="T26" fmla="*/ 15 w 31"/>
                  <a:gd name="T27" fmla="*/ 23 h 42"/>
                  <a:gd name="T28" fmla="*/ 15 w 31"/>
                  <a:gd name="T29" fmla="*/ 32 h 42"/>
                  <a:gd name="T30" fmla="*/ 15 w 31"/>
                  <a:gd name="T31" fmla="*/ 35 h 42"/>
                  <a:gd name="T32" fmla="*/ 15 w 31"/>
                  <a:gd name="T33" fmla="*/ 38 h 42"/>
                  <a:gd name="T34" fmla="*/ 17 w 31"/>
                  <a:gd name="T35" fmla="*/ 40 h 42"/>
                  <a:gd name="T36" fmla="*/ 20 w 31"/>
                  <a:gd name="T37" fmla="*/ 40 h 42"/>
                  <a:gd name="T38" fmla="*/ 20 w 31"/>
                  <a:gd name="T39" fmla="*/ 42 h 42"/>
                  <a:gd name="T40" fmla="*/ 0 w 31"/>
                  <a:gd name="T41" fmla="*/ 42 h 42"/>
                  <a:gd name="T42" fmla="*/ 0 w 31"/>
                  <a:gd name="T43" fmla="*/ 40 h 42"/>
                  <a:gd name="T44" fmla="*/ 3 w 31"/>
                  <a:gd name="T45" fmla="*/ 39 h 42"/>
                  <a:gd name="T46" fmla="*/ 4 w 31"/>
                  <a:gd name="T47" fmla="*/ 32 h 42"/>
                  <a:gd name="T48" fmla="*/ 4 w 31"/>
                  <a:gd name="T49" fmla="*/ 9 h 42"/>
                  <a:gd name="T50" fmla="*/ 4 w 31"/>
                  <a:gd name="T51" fmla="*/ 5 h 42"/>
                  <a:gd name="T52" fmla="*/ 3 w 31"/>
                  <a:gd name="T53" fmla="*/ 3 h 42"/>
                  <a:gd name="T54" fmla="*/ 0 w 31"/>
                  <a:gd name="T55" fmla="*/ 2 h 42"/>
                  <a:gd name="T56" fmla="*/ 0 w 31"/>
                  <a:gd name="T57" fmla="*/ 1 h 42"/>
                  <a:gd name="T58" fmla="*/ 15 w 31"/>
                  <a:gd name="T5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" h="42">
                    <a:moveTo>
                      <a:pt x="15" y="1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7" y="6"/>
                      <a:pt x="19" y="3"/>
                      <a:pt x="21" y="2"/>
                    </a:cubicBezTo>
                    <a:cubicBezTo>
                      <a:pt x="23" y="0"/>
                      <a:pt x="25" y="0"/>
                      <a:pt x="26" y="0"/>
                    </a:cubicBezTo>
                    <a:cubicBezTo>
                      <a:pt x="28" y="0"/>
                      <a:pt x="29" y="0"/>
                      <a:pt x="30" y="1"/>
                    </a:cubicBezTo>
                    <a:cubicBezTo>
                      <a:pt x="31" y="2"/>
                      <a:pt x="31" y="4"/>
                      <a:pt x="31" y="5"/>
                    </a:cubicBezTo>
                    <a:cubicBezTo>
                      <a:pt x="31" y="7"/>
                      <a:pt x="31" y="9"/>
                      <a:pt x="30" y="10"/>
                    </a:cubicBezTo>
                    <a:cubicBezTo>
                      <a:pt x="29" y="11"/>
                      <a:pt x="28" y="12"/>
                      <a:pt x="27" y="12"/>
                    </a:cubicBezTo>
                    <a:cubicBezTo>
                      <a:pt x="26" y="12"/>
                      <a:pt x="24" y="11"/>
                      <a:pt x="23" y="10"/>
                    </a:cubicBezTo>
                    <a:cubicBezTo>
                      <a:pt x="22" y="9"/>
                      <a:pt x="22" y="9"/>
                      <a:pt x="22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8"/>
                      <a:pt x="19" y="8"/>
                      <a:pt x="19" y="9"/>
                    </a:cubicBezTo>
                    <a:cubicBezTo>
                      <a:pt x="17" y="10"/>
                      <a:pt x="17" y="12"/>
                      <a:pt x="16" y="13"/>
                    </a:cubicBezTo>
                    <a:cubicBezTo>
                      <a:pt x="15" y="16"/>
                      <a:pt x="15" y="19"/>
                      <a:pt x="15" y="23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6"/>
                      <a:pt x="15" y="37"/>
                      <a:pt x="15" y="38"/>
                    </a:cubicBezTo>
                    <a:cubicBezTo>
                      <a:pt x="15" y="39"/>
                      <a:pt x="16" y="39"/>
                      <a:pt x="17" y="40"/>
                    </a:cubicBezTo>
                    <a:cubicBezTo>
                      <a:pt x="17" y="40"/>
                      <a:pt x="18" y="40"/>
                      <a:pt x="20" y="40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40"/>
                      <a:pt x="3" y="40"/>
                      <a:pt x="3" y="39"/>
                    </a:cubicBezTo>
                    <a:cubicBezTo>
                      <a:pt x="4" y="38"/>
                      <a:pt x="4" y="36"/>
                      <a:pt x="4" y="32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7"/>
                      <a:pt x="4" y="6"/>
                      <a:pt x="4" y="5"/>
                    </a:cubicBezTo>
                    <a:cubicBezTo>
                      <a:pt x="4" y="4"/>
                      <a:pt x="3" y="4"/>
                      <a:pt x="3" y="3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îŝḻïḍè"/>
              <p:cNvSpPr/>
              <p:nvPr/>
            </p:nvSpPr>
            <p:spPr bwMode="auto">
              <a:xfrm>
                <a:off x="4978400" y="3802063"/>
                <a:ext cx="80963" cy="142875"/>
              </a:xfrm>
              <a:custGeom>
                <a:avLst/>
                <a:gdLst>
                  <a:gd name="T0" fmla="*/ 22 w 25"/>
                  <a:gd name="T1" fmla="*/ 0 h 43"/>
                  <a:gd name="T2" fmla="*/ 23 w 25"/>
                  <a:gd name="T3" fmla="*/ 14 h 43"/>
                  <a:gd name="T4" fmla="*/ 22 w 25"/>
                  <a:gd name="T5" fmla="*/ 14 h 43"/>
                  <a:gd name="T6" fmla="*/ 17 w 25"/>
                  <a:gd name="T7" fmla="*/ 5 h 43"/>
                  <a:gd name="T8" fmla="*/ 12 w 25"/>
                  <a:gd name="T9" fmla="*/ 3 h 43"/>
                  <a:gd name="T10" fmla="*/ 9 w 25"/>
                  <a:gd name="T11" fmla="*/ 4 h 43"/>
                  <a:gd name="T12" fmla="*/ 8 w 25"/>
                  <a:gd name="T13" fmla="*/ 7 h 43"/>
                  <a:gd name="T14" fmla="*/ 9 w 25"/>
                  <a:gd name="T15" fmla="*/ 9 h 43"/>
                  <a:gd name="T16" fmla="*/ 16 w 25"/>
                  <a:gd name="T17" fmla="*/ 15 h 43"/>
                  <a:gd name="T18" fmla="*/ 23 w 25"/>
                  <a:gd name="T19" fmla="*/ 23 h 43"/>
                  <a:gd name="T20" fmla="*/ 25 w 25"/>
                  <a:gd name="T21" fmla="*/ 30 h 43"/>
                  <a:gd name="T22" fmla="*/ 23 w 25"/>
                  <a:gd name="T23" fmla="*/ 36 h 43"/>
                  <a:gd name="T24" fmla="*/ 19 w 25"/>
                  <a:gd name="T25" fmla="*/ 41 h 43"/>
                  <a:gd name="T26" fmla="*/ 13 w 25"/>
                  <a:gd name="T27" fmla="*/ 43 h 43"/>
                  <a:gd name="T28" fmla="*/ 6 w 25"/>
                  <a:gd name="T29" fmla="*/ 41 h 43"/>
                  <a:gd name="T30" fmla="*/ 5 w 25"/>
                  <a:gd name="T31" fmla="*/ 41 h 43"/>
                  <a:gd name="T32" fmla="*/ 2 w 25"/>
                  <a:gd name="T33" fmla="*/ 43 h 43"/>
                  <a:gd name="T34" fmla="*/ 1 w 25"/>
                  <a:gd name="T35" fmla="*/ 43 h 43"/>
                  <a:gd name="T36" fmla="*/ 1 w 25"/>
                  <a:gd name="T37" fmla="*/ 28 h 43"/>
                  <a:gd name="T38" fmla="*/ 2 w 25"/>
                  <a:gd name="T39" fmla="*/ 28 h 43"/>
                  <a:gd name="T40" fmla="*/ 7 w 25"/>
                  <a:gd name="T41" fmla="*/ 37 h 43"/>
                  <a:gd name="T42" fmla="*/ 12 w 25"/>
                  <a:gd name="T43" fmla="*/ 40 h 43"/>
                  <a:gd name="T44" fmla="*/ 15 w 25"/>
                  <a:gd name="T45" fmla="*/ 38 h 43"/>
                  <a:gd name="T46" fmla="*/ 17 w 25"/>
                  <a:gd name="T47" fmla="*/ 35 h 43"/>
                  <a:gd name="T48" fmla="*/ 15 w 25"/>
                  <a:gd name="T49" fmla="*/ 32 h 43"/>
                  <a:gd name="T50" fmla="*/ 10 w 25"/>
                  <a:gd name="T51" fmla="*/ 27 h 43"/>
                  <a:gd name="T52" fmla="*/ 3 w 25"/>
                  <a:gd name="T53" fmla="*/ 20 h 43"/>
                  <a:gd name="T54" fmla="*/ 0 w 25"/>
                  <a:gd name="T55" fmla="*/ 12 h 43"/>
                  <a:gd name="T56" fmla="*/ 3 w 25"/>
                  <a:gd name="T57" fmla="*/ 3 h 43"/>
                  <a:gd name="T58" fmla="*/ 11 w 25"/>
                  <a:gd name="T59" fmla="*/ 0 h 43"/>
                  <a:gd name="T60" fmla="*/ 17 w 25"/>
                  <a:gd name="T61" fmla="*/ 1 h 43"/>
                  <a:gd name="T62" fmla="*/ 19 w 25"/>
                  <a:gd name="T63" fmla="*/ 2 h 43"/>
                  <a:gd name="T64" fmla="*/ 20 w 25"/>
                  <a:gd name="T65" fmla="*/ 2 h 43"/>
                  <a:gd name="T66" fmla="*/ 21 w 25"/>
                  <a:gd name="T67" fmla="*/ 0 h 43"/>
                  <a:gd name="T68" fmla="*/ 22 w 25"/>
                  <a:gd name="T6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" h="43">
                    <a:moveTo>
                      <a:pt x="22" y="0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0" y="10"/>
                      <a:pt x="18" y="7"/>
                      <a:pt x="17" y="5"/>
                    </a:cubicBezTo>
                    <a:cubicBezTo>
                      <a:pt x="15" y="4"/>
                      <a:pt x="13" y="3"/>
                      <a:pt x="12" y="3"/>
                    </a:cubicBezTo>
                    <a:cubicBezTo>
                      <a:pt x="11" y="3"/>
                      <a:pt x="10" y="3"/>
                      <a:pt x="9" y="4"/>
                    </a:cubicBezTo>
                    <a:cubicBezTo>
                      <a:pt x="8" y="5"/>
                      <a:pt x="8" y="6"/>
                      <a:pt x="8" y="7"/>
                    </a:cubicBezTo>
                    <a:cubicBezTo>
                      <a:pt x="8" y="8"/>
                      <a:pt x="8" y="8"/>
                      <a:pt x="9" y="9"/>
                    </a:cubicBezTo>
                    <a:cubicBezTo>
                      <a:pt x="10" y="10"/>
                      <a:pt x="12" y="12"/>
                      <a:pt x="16" y="15"/>
                    </a:cubicBezTo>
                    <a:cubicBezTo>
                      <a:pt x="19" y="18"/>
                      <a:pt x="22" y="21"/>
                      <a:pt x="23" y="23"/>
                    </a:cubicBezTo>
                    <a:cubicBezTo>
                      <a:pt x="24" y="25"/>
                      <a:pt x="25" y="27"/>
                      <a:pt x="25" y="30"/>
                    </a:cubicBezTo>
                    <a:cubicBezTo>
                      <a:pt x="25" y="32"/>
                      <a:pt x="24" y="34"/>
                      <a:pt x="23" y="36"/>
                    </a:cubicBezTo>
                    <a:cubicBezTo>
                      <a:pt x="22" y="38"/>
                      <a:pt x="21" y="40"/>
                      <a:pt x="19" y="41"/>
                    </a:cubicBezTo>
                    <a:cubicBezTo>
                      <a:pt x="17" y="42"/>
                      <a:pt x="15" y="43"/>
                      <a:pt x="13" y="43"/>
                    </a:cubicBezTo>
                    <a:cubicBezTo>
                      <a:pt x="11" y="43"/>
                      <a:pt x="9" y="42"/>
                      <a:pt x="6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4" y="41"/>
                      <a:pt x="3" y="41"/>
                      <a:pt x="2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3" y="32"/>
                      <a:pt x="5" y="35"/>
                      <a:pt x="7" y="37"/>
                    </a:cubicBezTo>
                    <a:cubicBezTo>
                      <a:pt x="9" y="39"/>
                      <a:pt x="11" y="40"/>
                      <a:pt x="12" y="40"/>
                    </a:cubicBezTo>
                    <a:cubicBezTo>
                      <a:pt x="14" y="40"/>
                      <a:pt x="15" y="39"/>
                      <a:pt x="15" y="38"/>
                    </a:cubicBezTo>
                    <a:cubicBezTo>
                      <a:pt x="16" y="38"/>
                      <a:pt x="17" y="37"/>
                      <a:pt x="17" y="35"/>
                    </a:cubicBezTo>
                    <a:cubicBezTo>
                      <a:pt x="17" y="34"/>
                      <a:pt x="16" y="33"/>
                      <a:pt x="15" y="32"/>
                    </a:cubicBezTo>
                    <a:cubicBezTo>
                      <a:pt x="15" y="31"/>
                      <a:pt x="13" y="29"/>
                      <a:pt x="10" y="27"/>
                    </a:cubicBezTo>
                    <a:cubicBezTo>
                      <a:pt x="6" y="24"/>
                      <a:pt x="4" y="22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3" y="0"/>
                      <a:pt x="15" y="0"/>
                      <a:pt x="17" y="1"/>
                    </a:cubicBezTo>
                    <a:cubicBezTo>
                      <a:pt x="18" y="2"/>
                      <a:pt x="18" y="2"/>
                      <a:pt x="19" y="2"/>
                    </a:cubicBezTo>
                    <a:cubicBezTo>
                      <a:pt x="19" y="2"/>
                      <a:pt x="19" y="2"/>
                      <a:pt x="20" y="2"/>
                    </a:cubicBezTo>
                    <a:cubicBezTo>
                      <a:pt x="20" y="1"/>
                      <a:pt x="20" y="1"/>
                      <a:pt x="21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îšḷïḓe"/>
              <p:cNvSpPr/>
              <p:nvPr/>
            </p:nvSpPr>
            <p:spPr bwMode="auto">
              <a:xfrm>
                <a:off x="5083175" y="3738563"/>
                <a:ext cx="61913" cy="203200"/>
              </a:xfrm>
              <a:custGeom>
                <a:avLst/>
                <a:gdLst>
                  <a:gd name="T0" fmla="*/ 10 w 19"/>
                  <a:gd name="T1" fmla="*/ 0 h 61"/>
                  <a:gd name="T2" fmla="*/ 14 w 19"/>
                  <a:gd name="T3" fmla="*/ 2 h 61"/>
                  <a:gd name="T4" fmla="*/ 16 w 19"/>
                  <a:gd name="T5" fmla="*/ 7 h 61"/>
                  <a:gd name="T6" fmla="*/ 14 w 19"/>
                  <a:gd name="T7" fmla="*/ 12 h 61"/>
                  <a:gd name="T8" fmla="*/ 10 w 19"/>
                  <a:gd name="T9" fmla="*/ 14 h 61"/>
                  <a:gd name="T10" fmla="*/ 5 w 19"/>
                  <a:gd name="T11" fmla="*/ 12 h 61"/>
                  <a:gd name="T12" fmla="*/ 4 w 19"/>
                  <a:gd name="T13" fmla="*/ 7 h 61"/>
                  <a:gd name="T14" fmla="*/ 5 w 19"/>
                  <a:gd name="T15" fmla="*/ 2 h 61"/>
                  <a:gd name="T16" fmla="*/ 10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10" y="0"/>
                    </a:moveTo>
                    <a:cubicBezTo>
                      <a:pt x="11" y="0"/>
                      <a:pt x="13" y="1"/>
                      <a:pt x="14" y="2"/>
                    </a:cubicBezTo>
                    <a:cubicBezTo>
                      <a:pt x="15" y="3"/>
                      <a:pt x="16" y="5"/>
                      <a:pt x="16" y="7"/>
                    </a:cubicBezTo>
                    <a:cubicBezTo>
                      <a:pt x="16" y="9"/>
                      <a:pt x="15" y="10"/>
                      <a:pt x="14" y="12"/>
                    </a:cubicBezTo>
                    <a:cubicBezTo>
                      <a:pt x="13" y="13"/>
                      <a:pt x="11" y="14"/>
                      <a:pt x="10" y="14"/>
                    </a:cubicBezTo>
                    <a:cubicBezTo>
                      <a:pt x="8" y="14"/>
                      <a:pt x="7" y="13"/>
                      <a:pt x="5" y="12"/>
                    </a:cubicBezTo>
                    <a:cubicBezTo>
                      <a:pt x="4" y="10"/>
                      <a:pt x="4" y="9"/>
                      <a:pt x="4" y="7"/>
                    </a:cubicBezTo>
                    <a:cubicBezTo>
                      <a:pt x="4" y="5"/>
                      <a:pt x="4" y="3"/>
                      <a:pt x="5" y="2"/>
                    </a:cubicBezTo>
                    <a:cubicBezTo>
                      <a:pt x="7" y="1"/>
                      <a:pt x="8" y="0"/>
                      <a:pt x="10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7" y="59"/>
                      <a:pt x="18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3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3" y="22"/>
                      <a:pt x="2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ïšlídê"/>
              <p:cNvSpPr/>
              <p:nvPr/>
            </p:nvSpPr>
            <p:spPr bwMode="auto">
              <a:xfrm>
                <a:off x="5162550" y="3756025"/>
                <a:ext cx="79375" cy="185738"/>
              </a:xfrm>
              <a:custGeom>
                <a:avLst/>
                <a:gdLst>
                  <a:gd name="T0" fmla="*/ 16 w 24"/>
                  <a:gd name="T1" fmla="*/ 0 h 56"/>
                  <a:gd name="T2" fmla="*/ 16 w 24"/>
                  <a:gd name="T3" fmla="*/ 15 h 56"/>
                  <a:gd name="T4" fmla="*/ 24 w 24"/>
                  <a:gd name="T5" fmla="*/ 15 h 56"/>
                  <a:gd name="T6" fmla="*/ 24 w 24"/>
                  <a:gd name="T7" fmla="*/ 19 h 56"/>
                  <a:gd name="T8" fmla="*/ 16 w 24"/>
                  <a:gd name="T9" fmla="*/ 19 h 56"/>
                  <a:gd name="T10" fmla="*/ 16 w 24"/>
                  <a:gd name="T11" fmla="*/ 44 h 56"/>
                  <a:gd name="T12" fmla="*/ 16 w 24"/>
                  <a:gd name="T13" fmla="*/ 49 h 56"/>
                  <a:gd name="T14" fmla="*/ 17 w 24"/>
                  <a:gd name="T15" fmla="*/ 51 h 56"/>
                  <a:gd name="T16" fmla="*/ 18 w 24"/>
                  <a:gd name="T17" fmla="*/ 51 h 56"/>
                  <a:gd name="T18" fmla="*/ 23 w 24"/>
                  <a:gd name="T19" fmla="*/ 47 h 56"/>
                  <a:gd name="T20" fmla="*/ 24 w 24"/>
                  <a:gd name="T21" fmla="*/ 48 h 56"/>
                  <a:gd name="T22" fmla="*/ 14 w 24"/>
                  <a:gd name="T23" fmla="*/ 56 h 56"/>
                  <a:gd name="T24" fmla="*/ 8 w 24"/>
                  <a:gd name="T25" fmla="*/ 54 h 56"/>
                  <a:gd name="T26" fmla="*/ 5 w 24"/>
                  <a:gd name="T27" fmla="*/ 49 h 56"/>
                  <a:gd name="T28" fmla="*/ 5 w 24"/>
                  <a:gd name="T29" fmla="*/ 41 h 56"/>
                  <a:gd name="T30" fmla="*/ 5 w 24"/>
                  <a:gd name="T31" fmla="*/ 19 h 56"/>
                  <a:gd name="T32" fmla="*/ 0 w 24"/>
                  <a:gd name="T33" fmla="*/ 19 h 56"/>
                  <a:gd name="T34" fmla="*/ 0 w 24"/>
                  <a:gd name="T35" fmla="*/ 18 h 56"/>
                  <a:gd name="T36" fmla="*/ 9 w 24"/>
                  <a:gd name="T37" fmla="*/ 9 h 56"/>
                  <a:gd name="T38" fmla="*/ 15 w 24"/>
                  <a:gd name="T39" fmla="*/ 0 h 56"/>
                  <a:gd name="T40" fmla="*/ 16 w 24"/>
                  <a:gd name="T4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56">
                    <a:moveTo>
                      <a:pt x="16" y="0"/>
                    </a:moveTo>
                    <a:cubicBezTo>
                      <a:pt x="16" y="15"/>
                      <a:pt x="16" y="15"/>
                      <a:pt x="16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44"/>
                      <a:pt x="16" y="44"/>
                      <a:pt x="16" y="44"/>
                    </a:cubicBezTo>
                    <a:cubicBezTo>
                      <a:pt x="16" y="47"/>
                      <a:pt x="16" y="48"/>
                      <a:pt x="16" y="49"/>
                    </a:cubicBezTo>
                    <a:cubicBezTo>
                      <a:pt x="16" y="50"/>
                      <a:pt x="17" y="50"/>
                      <a:pt x="17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20" y="51"/>
                      <a:pt x="22" y="50"/>
                      <a:pt x="23" y="47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2" y="54"/>
                      <a:pt x="19" y="56"/>
                      <a:pt x="14" y="56"/>
                    </a:cubicBezTo>
                    <a:cubicBezTo>
                      <a:pt x="12" y="56"/>
                      <a:pt x="10" y="56"/>
                      <a:pt x="8" y="54"/>
                    </a:cubicBezTo>
                    <a:cubicBezTo>
                      <a:pt x="7" y="53"/>
                      <a:pt x="6" y="51"/>
                      <a:pt x="5" y="49"/>
                    </a:cubicBezTo>
                    <a:cubicBezTo>
                      <a:pt x="5" y="48"/>
                      <a:pt x="5" y="46"/>
                      <a:pt x="5" y="41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3" y="15"/>
                      <a:pt x="6" y="12"/>
                      <a:pt x="9" y="9"/>
                    </a:cubicBezTo>
                    <a:cubicBezTo>
                      <a:pt x="11" y="7"/>
                      <a:pt x="13" y="3"/>
                      <a:pt x="15" y="0"/>
                    </a:cubicBez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îṡlîdé"/>
              <p:cNvSpPr/>
              <p:nvPr/>
            </p:nvSpPr>
            <p:spPr bwMode="auto">
              <a:xfrm>
                <a:off x="5254625" y="3805238"/>
                <a:ext cx="128588" cy="200025"/>
              </a:xfrm>
              <a:custGeom>
                <a:avLst/>
                <a:gdLst>
                  <a:gd name="T0" fmla="*/ 19 w 39"/>
                  <a:gd name="T1" fmla="*/ 42 h 60"/>
                  <a:gd name="T2" fmla="*/ 7 w 39"/>
                  <a:gd name="T3" fmla="*/ 12 h 60"/>
                  <a:gd name="T4" fmla="*/ 3 w 39"/>
                  <a:gd name="T5" fmla="*/ 4 h 60"/>
                  <a:gd name="T6" fmla="*/ 0 w 39"/>
                  <a:gd name="T7" fmla="*/ 1 h 60"/>
                  <a:gd name="T8" fmla="*/ 0 w 39"/>
                  <a:gd name="T9" fmla="*/ 0 h 60"/>
                  <a:gd name="T10" fmla="*/ 20 w 39"/>
                  <a:gd name="T11" fmla="*/ 0 h 60"/>
                  <a:gd name="T12" fmla="*/ 20 w 39"/>
                  <a:gd name="T13" fmla="*/ 1 h 60"/>
                  <a:gd name="T14" fmla="*/ 17 w 39"/>
                  <a:gd name="T15" fmla="*/ 2 h 60"/>
                  <a:gd name="T16" fmla="*/ 16 w 39"/>
                  <a:gd name="T17" fmla="*/ 4 h 60"/>
                  <a:gd name="T18" fmla="*/ 18 w 39"/>
                  <a:gd name="T19" fmla="*/ 11 h 60"/>
                  <a:gd name="T20" fmla="*/ 24 w 39"/>
                  <a:gd name="T21" fmla="*/ 27 h 60"/>
                  <a:gd name="T22" fmla="*/ 28 w 39"/>
                  <a:gd name="T23" fmla="*/ 14 h 60"/>
                  <a:gd name="T24" fmla="*/ 31 w 39"/>
                  <a:gd name="T25" fmla="*/ 5 h 60"/>
                  <a:gd name="T26" fmla="*/ 30 w 39"/>
                  <a:gd name="T27" fmla="*/ 2 h 60"/>
                  <a:gd name="T28" fmla="*/ 26 w 39"/>
                  <a:gd name="T29" fmla="*/ 1 h 60"/>
                  <a:gd name="T30" fmla="*/ 26 w 39"/>
                  <a:gd name="T31" fmla="*/ 0 h 60"/>
                  <a:gd name="T32" fmla="*/ 39 w 39"/>
                  <a:gd name="T33" fmla="*/ 0 h 60"/>
                  <a:gd name="T34" fmla="*/ 39 w 39"/>
                  <a:gd name="T35" fmla="*/ 1 h 60"/>
                  <a:gd name="T36" fmla="*/ 36 w 39"/>
                  <a:gd name="T37" fmla="*/ 3 h 60"/>
                  <a:gd name="T38" fmla="*/ 32 w 39"/>
                  <a:gd name="T39" fmla="*/ 12 h 60"/>
                  <a:gd name="T40" fmla="*/ 22 w 39"/>
                  <a:gd name="T41" fmla="*/ 42 h 60"/>
                  <a:gd name="T42" fmla="*/ 16 w 39"/>
                  <a:gd name="T43" fmla="*/ 56 h 60"/>
                  <a:gd name="T44" fmla="*/ 9 w 39"/>
                  <a:gd name="T45" fmla="*/ 60 h 60"/>
                  <a:gd name="T46" fmla="*/ 4 w 39"/>
                  <a:gd name="T47" fmla="*/ 58 h 60"/>
                  <a:gd name="T48" fmla="*/ 2 w 39"/>
                  <a:gd name="T49" fmla="*/ 53 h 60"/>
                  <a:gd name="T50" fmla="*/ 3 w 39"/>
                  <a:gd name="T51" fmla="*/ 49 h 60"/>
                  <a:gd name="T52" fmla="*/ 7 w 39"/>
                  <a:gd name="T53" fmla="*/ 47 h 60"/>
                  <a:gd name="T54" fmla="*/ 10 w 39"/>
                  <a:gd name="T55" fmla="*/ 49 h 60"/>
                  <a:gd name="T56" fmla="*/ 11 w 39"/>
                  <a:gd name="T57" fmla="*/ 53 h 60"/>
                  <a:gd name="T58" fmla="*/ 11 w 39"/>
                  <a:gd name="T59" fmla="*/ 55 h 60"/>
                  <a:gd name="T60" fmla="*/ 12 w 39"/>
                  <a:gd name="T61" fmla="*/ 56 h 60"/>
                  <a:gd name="T62" fmla="*/ 14 w 39"/>
                  <a:gd name="T63" fmla="*/ 54 h 60"/>
                  <a:gd name="T64" fmla="*/ 18 w 39"/>
                  <a:gd name="T65" fmla="*/ 46 h 60"/>
                  <a:gd name="T66" fmla="*/ 19 w 39"/>
                  <a:gd name="T67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9" y="4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5" y="7"/>
                      <a:pt x="4" y="5"/>
                      <a:pt x="3" y="4"/>
                    </a:cubicBezTo>
                    <a:cubicBezTo>
                      <a:pt x="3" y="3"/>
                      <a:pt x="2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5"/>
                      <a:pt x="17" y="7"/>
                      <a:pt x="18" y="1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30" y="10"/>
                      <a:pt x="31" y="7"/>
                      <a:pt x="31" y="5"/>
                    </a:cubicBezTo>
                    <a:cubicBezTo>
                      <a:pt x="31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7" y="2"/>
                      <a:pt x="36" y="2"/>
                      <a:pt x="36" y="3"/>
                    </a:cubicBezTo>
                    <a:cubicBezTo>
                      <a:pt x="35" y="4"/>
                      <a:pt x="34" y="7"/>
                      <a:pt x="32" y="1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9" y="50"/>
                      <a:pt x="17" y="55"/>
                      <a:pt x="16" y="56"/>
                    </a:cubicBezTo>
                    <a:cubicBezTo>
                      <a:pt x="14" y="59"/>
                      <a:pt x="12" y="60"/>
                      <a:pt x="9" y="60"/>
                    </a:cubicBezTo>
                    <a:cubicBezTo>
                      <a:pt x="7" y="60"/>
                      <a:pt x="5" y="59"/>
                      <a:pt x="4" y="58"/>
                    </a:cubicBezTo>
                    <a:cubicBezTo>
                      <a:pt x="3" y="57"/>
                      <a:pt x="2" y="55"/>
                      <a:pt x="2" y="53"/>
                    </a:cubicBezTo>
                    <a:cubicBezTo>
                      <a:pt x="2" y="51"/>
                      <a:pt x="2" y="50"/>
                      <a:pt x="3" y="49"/>
                    </a:cubicBezTo>
                    <a:cubicBezTo>
                      <a:pt x="4" y="48"/>
                      <a:pt x="5" y="47"/>
                      <a:pt x="7" y="47"/>
                    </a:cubicBezTo>
                    <a:cubicBezTo>
                      <a:pt x="8" y="47"/>
                      <a:pt x="9" y="48"/>
                      <a:pt x="10" y="49"/>
                    </a:cubicBezTo>
                    <a:cubicBezTo>
                      <a:pt x="11" y="50"/>
                      <a:pt x="11" y="51"/>
                      <a:pt x="11" y="53"/>
                    </a:cubicBezTo>
                    <a:cubicBezTo>
                      <a:pt x="11" y="54"/>
                      <a:pt x="11" y="55"/>
                      <a:pt x="11" y="55"/>
                    </a:cubicBezTo>
                    <a:cubicBezTo>
                      <a:pt x="12" y="55"/>
                      <a:pt x="12" y="56"/>
                      <a:pt x="12" y="56"/>
                    </a:cubicBezTo>
                    <a:cubicBezTo>
                      <a:pt x="13" y="56"/>
                      <a:pt x="13" y="55"/>
                      <a:pt x="14" y="54"/>
                    </a:cubicBezTo>
                    <a:cubicBezTo>
                      <a:pt x="15" y="53"/>
                      <a:pt x="16" y="50"/>
                      <a:pt x="18" y="46"/>
                    </a:cubicBezTo>
                    <a:lnTo>
                      <a:pt x="19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îṥľîḑê"/>
              <p:cNvSpPr/>
              <p:nvPr/>
            </p:nvSpPr>
            <p:spPr bwMode="auto">
              <a:xfrm>
                <a:off x="5456238" y="3802063"/>
                <a:ext cx="111125" cy="142875"/>
              </a:xfrm>
              <a:custGeom>
                <a:avLst/>
                <a:gdLst>
                  <a:gd name="T0" fmla="*/ 16 w 34"/>
                  <a:gd name="T1" fmla="*/ 0 h 43"/>
                  <a:gd name="T2" fmla="*/ 25 w 34"/>
                  <a:gd name="T3" fmla="*/ 2 h 43"/>
                  <a:gd name="T4" fmla="*/ 31 w 34"/>
                  <a:gd name="T5" fmla="*/ 10 h 43"/>
                  <a:gd name="T6" fmla="*/ 34 w 34"/>
                  <a:gd name="T7" fmla="*/ 21 h 43"/>
                  <a:gd name="T8" fmla="*/ 30 w 34"/>
                  <a:gd name="T9" fmla="*/ 36 h 43"/>
                  <a:gd name="T10" fmla="*/ 17 w 34"/>
                  <a:gd name="T11" fmla="*/ 43 h 43"/>
                  <a:gd name="T12" fmla="*/ 4 w 34"/>
                  <a:gd name="T13" fmla="*/ 37 h 43"/>
                  <a:gd name="T14" fmla="*/ 0 w 34"/>
                  <a:gd name="T15" fmla="*/ 22 h 43"/>
                  <a:gd name="T16" fmla="*/ 4 w 34"/>
                  <a:gd name="T17" fmla="*/ 6 h 43"/>
                  <a:gd name="T18" fmla="*/ 16 w 34"/>
                  <a:gd name="T19" fmla="*/ 0 h 43"/>
                  <a:gd name="T20" fmla="*/ 17 w 34"/>
                  <a:gd name="T21" fmla="*/ 3 h 43"/>
                  <a:gd name="T22" fmla="*/ 13 w 34"/>
                  <a:gd name="T23" fmla="*/ 4 h 43"/>
                  <a:gd name="T24" fmla="*/ 11 w 34"/>
                  <a:gd name="T25" fmla="*/ 11 h 43"/>
                  <a:gd name="T26" fmla="*/ 11 w 34"/>
                  <a:gd name="T27" fmla="*/ 25 h 43"/>
                  <a:gd name="T28" fmla="*/ 11 w 34"/>
                  <a:gd name="T29" fmla="*/ 34 h 43"/>
                  <a:gd name="T30" fmla="*/ 13 w 34"/>
                  <a:gd name="T31" fmla="*/ 38 h 43"/>
                  <a:gd name="T32" fmla="*/ 16 w 34"/>
                  <a:gd name="T33" fmla="*/ 40 h 43"/>
                  <a:gd name="T34" fmla="*/ 19 w 34"/>
                  <a:gd name="T35" fmla="*/ 39 h 43"/>
                  <a:gd name="T36" fmla="*/ 21 w 34"/>
                  <a:gd name="T37" fmla="*/ 35 h 43"/>
                  <a:gd name="T38" fmla="*/ 22 w 34"/>
                  <a:gd name="T39" fmla="*/ 18 h 43"/>
                  <a:gd name="T40" fmla="*/ 21 w 34"/>
                  <a:gd name="T41" fmla="*/ 8 h 43"/>
                  <a:gd name="T42" fmla="*/ 19 w 34"/>
                  <a:gd name="T43" fmla="*/ 4 h 43"/>
                  <a:gd name="T44" fmla="*/ 17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6" y="0"/>
                    </a:moveTo>
                    <a:cubicBezTo>
                      <a:pt x="20" y="0"/>
                      <a:pt x="23" y="1"/>
                      <a:pt x="25" y="2"/>
                    </a:cubicBezTo>
                    <a:cubicBezTo>
                      <a:pt x="28" y="4"/>
                      <a:pt x="30" y="7"/>
                      <a:pt x="31" y="10"/>
                    </a:cubicBezTo>
                    <a:cubicBezTo>
                      <a:pt x="33" y="14"/>
                      <a:pt x="34" y="17"/>
                      <a:pt x="34" y="21"/>
                    </a:cubicBezTo>
                    <a:cubicBezTo>
                      <a:pt x="34" y="27"/>
                      <a:pt x="32" y="32"/>
                      <a:pt x="30" y="36"/>
                    </a:cubicBezTo>
                    <a:cubicBezTo>
                      <a:pt x="26" y="41"/>
                      <a:pt x="22" y="43"/>
                      <a:pt x="17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2"/>
                      <a:pt x="0" y="27"/>
                      <a:pt x="0" y="22"/>
                    </a:cubicBezTo>
                    <a:cubicBezTo>
                      <a:pt x="0" y="16"/>
                      <a:pt x="1" y="11"/>
                      <a:pt x="4" y="6"/>
                    </a:cubicBezTo>
                    <a:cubicBezTo>
                      <a:pt x="7" y="2"/>
                      <a:pt x="11" y="0"/>
                      <a:pt x="16" y="0"/>
                    </a:cubicBezTo>
                    <a:close/>
                    <a:moveTo>
                      <a:pt x="17" y="3"/>
                    </a:moveTo>
                    <a:cubicBezTo>
                      <a:pt x="15" y="3"/>
                      <a:pt x="14" y="3"/>
                      <a:pt x="13" y="4"/>
                    </a:cubicBezTo>
                    <a:cubicBezTo>
                      <a:pt x="12" y="6"/>
                      <a:pt x="12" y="8"/>
                      <a:pt x="11" y="11"/>
                    </a:cubicBezTo>
                    <a:cubicBezTo>
                      <a:pt x="11" y="14"/>
                      <a:pt x="11" y="19"/>
                      <a:pt x="11" y="25"/>
                    </a:cubicBezTo>
                    <a:cubicBezTo>
                      <a:pt x="11" y="28"/>
                      <a:pt x="11" y="31"/>
                      <a:pt x="11" y="34"/>
                    </a:cubicBezTo>
                    <a:cubicBezTo>
                      <a:pt x="12" y="36"/>
                      <a:pt x="12" y="37"/>
                      <a:pt x="13" y="38"/>
                    </a:cubicBezTo>
                    <a:cubicBezTo>
                      <a:pt x="14" y="39"/>
                      <a:pt x="15" y="40"/>
                      <a:pt x="16" y="40"/>
                    </a:cubicBezTo>
                    <a:cubicBezTo>
                      <a:pt x="18" y="40"/>
                      <a:pt x="19" y="40"/>
                      <a:pt x="19" y="39"/>
                    </a:cubicBezTo>
                    <a:cubicBezTo>
                      <a:pt x="20" y="38"/>
                      <a:pt x="21" y="37"/>
                      <a:pt x="21" y="35"/>
                    </a:cubicBezTo>
                    <a:cubicBezTo>
                      <a:pt x="22" y="32"/>
                      <a:pt x="22" y="26"/>
                      <a:pt x="22" y="18"/>
                    </a:cubicBezTo>
                    <a:cubicBezTo>
                      <a:pt x="22" y="13"/>
                      <a:pt x="22" y="10"/>
                      <a:pt x="21" y="8"/>
                    </a:cubicBezTo>
                    <a:cubicBezTo>
                      <a:pt x="21" y="6"/>
                      <a:pt x="20" y="4"/>
                      <a:pt x="19" y="4"/>
                    </a:cubicBezTo>
                    <a:cubicBezTo>
                      <a:pt x="19" y="3"/>
                      <a:pt x="18" y="3"/>
                      <a:pt x="17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ïSliḑe"/>
              <p:cNvSpPr/>
              <p:nvPr/>
            </p:nvSpPr>
            <p:spPr bwMode="auto">
              <a:xfrm>
                <a:off x="5591175" y="3738563"/>
                <a:ext cx="98425" cy="203200"/>
              </a:xfrm>
              <a:custGeom>
                <a:avLst/>
                <a:gdLst>
                  <a:gd name="T0" fmla="*/ 16 w 30"/>
                  <a:gd name="T1" fmla="*/ 24 h 61"/>
                  <a:gd name="T2" fmla="*/ 16 w 30"/>
                  <a:gd name="T3" fmla="*/ 53 h 61"/>
                  <a:gd name="T4" fmla="*/ 17 w 30"/>
                  <a:gd name="T5" fmla="*/ 58 h 61"/>
                  <a:gd name="T6" fmla="*/ 22 w 30"/>
                  <a:gd name="T7" fmla="*/ 59 h 61"/>
                  <a:gd name="T8" fmla="*/ 22 w 30"/>
                  <a:gd name="T9" fmla="*/ 61 h 61"/>
                  <a:gd name="T10" fmla="*/ 0 w 30"/>
                  <a:gd name="T11" fmla="*/ 61 h 61"/>
                  <a:gd name="T12" fmla="*/ 0 w 30"/>
                  <a:gd name="T13" fmla="*/ 59 h 61"/>
                  <a:gd name="T14" fmla="*/ 4 w 30"/>
                  <a:gd name="T15" fmla="*/ 59 h 61"/>
                  <a:gd name="T16" fmla="*/ 5 w 30"/>
                  <a:gd name="T17" fmla="*/ 57 h 61"/>
                  <a:gd name="T18" fmla="*/ 6 w 30"/>
                  <a:gd name="T19" fmla="*/ 53 h 61"/>
                  <a:gd name="T20" fmla="*/ 6 w 30"/>
                  <a:gd name="T21" fmla="*/ 24 h 61"/>
                  <a:gd name="T22" fmla="*/ 0 w 30"/>
                  <a:gd name="T23" fmla="*/ 24 h 61"/>
                  <a:gd name="T24" fmla="*/ 0 w 30"/>
                  <a:gd name="T25" fmla="*/ 20 h 61"/>
                  <a:gd name="T26" fmla="*/ 6 w 30"/>
                  <a:gd name="T27" fmla="*/ 20 h 61"/>
                  <a:gd name="T28" fmla="*/ 6 w 30"/>
                  <a:gd name="T29" fmla="*/ 17 h 61"/>
                  <a:gd name="T30" fmla="*/ 6 w 30"/>
                  <a:gd name="T31" fmla="*/ 15 h 61"/>
                  <a:gd name="T32" fmla="*/ 10 w 30"/>
                  <a:gd name="T33" fmla="*/ 4 h 61"/>
                  <a:gd name="T34" fmla="*/ 21 w 30"/>
                  <a:gd name="T35" fmla="*/ 0 h 61"/>
                  <a:gd name="T36" fmla="*/ 28 w 30"/>
                  <a:gd name="T37" fmla="*/ 2 h 61"/>
                  <a:gd name="T38" fmla="*/ 30 w 30"/>
                  <a:gd name="T39" fmla="*/ 6 h 61"/>
                  <a:gd name="T40" fmla="*/ 29 w 30"/>
                  <a:gd name="T41" fmla="*/ 10 h 61"/>
                  <a:gd name="T42" fmla="*/ 25 w 30"/>
                  <a:gd name="T43" fmla="*/ 11 h 61"/>
                  <a:gd name="T44" fmla="*/ 22 w 30"/>
                  <a:gd name="T45" fmla="*/ 10 h 61"/>
                  <a:gd name="T46" fmla="*/ 21 w 30"/>
                  <a:gd name="T47" fmla="*/ 8 h 61"/>
                  <a:gd name="T48" fmla="*/ 21 w 30"/>
                  <a:gd name="T49" fmla="*/ 6 h 61"/>
                  <a:gd name="T50" fmla="*/ 21 w 30"/>
                  <a:gd name="T51" fmla="*/ 5 h 61"/>
                  <a:gd name="T52" fmla="*/ 20 w 30"/>
                  <a:gd name="T53" fmla="*/ 3 h 61"/>
                  <a:gd name="T54" fmla="*/ 19 w 30"/>
                  <a:gd name="T55" fmla="*/ 3 h 61"/>
                  <a:gd name="T56" fmla="*/ 17 w 30"/>
                  <a:gd name="T57" fmla="*/ 4 h 61"/>
                  <a:gd name="T58" fmla="*/ 16 w 30"/>
                  <a:gd name="T59" fmla="*/ 7 h 61"/>
                  <a:gd name="T60" fmla="*/ 16 w 30"/>
                  <a:gd name="T61" fmla="*/ 15 h 61"/>
                  <a:gd name="T62" fmla="*/ 16 w 30"/>
                  <a:gd name="T63" fmla="*/ 20 h 61"/>
                  <a:gd name="T64" fmla="*/ 22 w 30"/>
                  <a:gd name="T65" fmla="*/ 20 h 61"/>
                  <a:gd name="T66" fmla="*/ 22 w 30"/>
                  <a:gd name="T67" fmla="*/ 24 h 61"/>
                  <a:gd name="T68" fmla="*/ 16 w 30"/>
                  <a:gd name="T69" fmla="*/ 2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" h="61">
                    <a:moveTo>
                      <a:pt x="16" y="24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6" y="55"/>
                      <a:pt x="17" y="57"/>
                      <a:pt x="17" y="58"/>
                    </a:cubicBezTo>
                    <a:cubicBezTo>
                      <a:pt x="18" y="59"/>
                      <a:pt x="20" y="59"/>
                      <a:pt x="22" y="59"/>
                    </a:cubicBezTo>
                    <a:cubicBezTo>
                      <a:pt x="22" y="61"/>
                      <a:pt x="22" y="61"/>
                      <a:pt x="2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9"/>
                    </a:cubicBezTo>
                    <a:cubicBezTo>
                      <a:pt x="5" y="58"/>
                      <a:pt x="5" y="58"/>
                      <a:pt x="5" y="57"/>
                    </a:cubicBezTo>
                    <a:cubicBezTo>
                      <a:pt x="6" y="56"/>
                      <a:pt x="6" y="55"/>
                      <a:pt x="6" y="5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1"/>
                      <a:pt x="7" y="7"/>
                      <a:pt x="10" y="4"/>
                    </a:cubicBezTo>
                    <a:cubicBezTo>
                      <a:pt x="12" y="1"/>
                      <a:pt x="16" y="0"/>
                      <a:pt x="21" y="0"/>
                    </a:cubicBezTo>
                    <a:cubicBezTo>
                      <a:pt x="24" y="0"/>
                      <a:pt x="26" y="1"/>
                      <a:pt x="28" y="2"/>
                    </a:cubicBezTo>
                    <a:cubicBezTo>
                      <a:pt x="29" y="3"/>
                      <a:pt x="30" y="5"/>
                      <a:pt x="30" y="6"/>
                    </a:cubicBezTo>
                    <a:cubicBezTo>
                      <a:pt x="30" y="8"/>
                      <a:pt x="30" y="9"/>
                      <a:pt x="29" y="10"/>
                    </a:cubicBezTo>
                    <a:cubicBezTo>
                      <a:pt x="28" y="11"/>
                      <a:pt x="26" y="11"/>
                      <a:pt x="25" y="11"/>
                    </a:cubicBezTo>
                    <a:cubicBezTo>
                      <a:pt x="24" y="11"/>
                      <a:pt x="23" y="11"/>
                      <a:pt x="22" y="10"/>
                    </a:cubicBezTo>
                    <a:cubicBezTo>
                      <a:pt x="21" y="9"/>
                      <a:pt x="21" y="9"/>
                      <a:pt x="21" y="8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4"/>
                      <a:pt x="21" y="3"/>
                      <a:pt x="20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3"/>
                      <a:pt x="18" y="3"/>
                      <a:pt x="17" y="4"/>
                    </a:cubicBezTo>
                    <a:cubicBezTo>
                      <a:pt x="17" y="4"/>
                      <a:pt x="16" y="5"/>
                      <a:pt x="16" y="7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16" y="2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íšlïḋè"/>
              <p:cNvSpPr/>
              <p:nvPr/>
            </p:nvSpPr>
            <p:spPr bwMode="auto">
              <a:xfrm>
                <a:off x="5746750" y="3738563"/>
                <a:ext cx="122238" cy="206375"/>
              </a:xfrm>
              <a:custGeom>
                <a:avLst/>
                <a:gdLst>
                  <a:gd name="T0" fmla="*/ 33 w 37"/>
                  <a:gd name="T1" fmla="*/ 0 h 62"/>
                  <a:gd name="T2" fmla="*/ 33 w 37"/>
                  <a:gd name="T3" fmla="*/ 20 h 62"/>
                  <a:gd name="T4" fmla="*/ 32 w 37"/>
                  <a:gd name="T5" fmla="*/ 20 h 62"/>
                  <a:gd name="T6" fmla="*/ 26 w 37"/>
                  <a:gd name="T7" fmla="*/ 8 h 62"/>
                  <a:gd name="T8" fmla="*/ 17 w 37"/>
                  <a:gd name="T9" fmla="*/ 3 h 62"/>
                  <a:gd name="T10" fmla="*/ 10 w 37"/>
                  <a:gd name="T11" fmla="*/ 6 h 62"/>
                  <a:gd name="T12" fmla="*/ 8 w 37"/>
                  <a:gd name="T13" fmla="*/ 11 h 62"/>
                  <a:gd name="T14" fmla="*/ 9 w 37"/>
                  <a:gd name="T15" fmla="*/ 15 h 62"/>
                  <a:gd name="T16" fmla="*/ 13 w 37"/>
                  <a:gd name="T17" fmla="*/ 19 h 62"/>
                  <a:gd name="T18" fmla="*/ 21 w 37"/>
                  <a:gd name="T19" fmla="*/ 24 h 62"/>
                  <a:gd name="T20" fmla="*/ 33 w 37"/>
                  <a:gd name="T21" fmla="*/ 34 h 62"/>
                  <a:gd name="T22" fmla="*/ 37 w 37"/>
                  <a:gd name="T23" fmla="*/ 44 h 62"/>
                  <a:gd name="T24" fmla="*/ 31 w 37"/>
                  <a:gd name="T25" fmla="*/ 57 h 62"/>
                  <a:gd name="T26" fmla="*/ 18 w 37"/>
                  <a:gd name="T27" fmla="*/ 62 h 62"/>
                  <a:gd name="T28" fmla="*/ 14 w 37"/>
                  <a:gd name="T29" fmla="*/ 62 h 62"/>
                  <a:gd name="T30" fmla="*/ 8 w 37"/>
                  <a:gd name="T31" fmla="*/ 59 h 62"/>
                  <a:gd name="T32" fmla="*/ 5 w 37"/>
                  <a:gd name="T33" fmla="*/ 59 h 62"/>
                  <a:gd name="T34" fmla="*/ 3 w 37"/>
                  <a:gd name="T35" fmla="*/ 59 h 62"/>
                  <a:gd name="T36" fmla="*/ 1 w 37"/>
                  <a:gd name="T37" fmla="*/ 62 h 62"/>
                  <a:gd name="T38" fmla="*/ 0 w 37"/>
                  <a:gd name="T39" fmla="*/ 62 h 62"/>
                  <a:gd name="T40" fmla="*/ 0 w 37"/>
                  <a:gd name="T41" fmla="*/ 40 h 62"/>
                  <a:gd name="T42" fmla="*/ 1 w 37"/>
                  <a:gd name="T43" fmla="*/ 40 h 62"/>
                  <a:gd name="T44" fmla="*/ 8 w 37"/>
                  <a:gd name="T45" fmla="*/ 54 h 62"/>
                  <a:gd name="T46" fmla="*/ 18 w 37"/>
                  <a:gd name="T47" fmla="*/ 59 h 62"/>
                  <a:gd name="T48" fmla="*/ 25 w 37"/>
                  <a:gd name="T49" fmla="*/ 56 h 62"/>
                  <a:gd name="T50" fmla="*/ 28 w 37"/>
                  <a:gd name="T51" fmla="*/ 50 h 62"/>
                  <a:gd name="T52" fmla="*/ 27 w 37"/>
                  <a:gd name="T53" fmla="*/ 46 h 62"/>
                  <a:gd name="T54" fmla="*/ 24 w 37"/>
                  <a:gd name="T55" fmla="*/ 42 h 62"/>
                  <a:gd name="T56" fmla="*/ 17 w 37"/>
                  <a:gd name="T57" fmla="*/ 38 h 62"/>
                  <a:gd name="T58" fmla="*/ 6 w 37"/>
                  <a:gd name="T59" fmla="*/ 31 h 62"/>
                  <a:gd name="T60" fmla="*/ 1 w 37"/>
                  <a:gd name="T61" fmla="*/ 25 h 62"/>
                  <a:gd name="T62" fmla="*/ 0 w 37"/>
                  <a:gd name="T63" fmla="*/ 17 h 62"/>
                  <a:gd name="T64" fmla="*/ 4 w 37"/>
                  <a:gd name="T65" fmla="*/ 5 h 62"/>
                  <a:gd name="T66" fmla="*/ 16 w 37"/>
                  <a:gd name="T67" fmla="*/ 0 h 62"/>
                  <a:gd name="T68" fmla="*/ 21 w 37"/>
                  <a:gd name="T69" fmla="*/ 1 h 62"/>
                  <a:gd name="T70" fmla="*/ 25 w 37"/>
                  <a:gd name="T71" fmla="*/ 3 h 62"/>
                  <a:gd name="T72" fmla="*/ 29 w 37"/>
                  <a:gd name="T73" fmla="*/ 4 h 62"/>
                  <a:gd name="T74" fmla="*/ 31 w 37"/>
                  <a:gd name="T75" fmla="*/ 3 h 62"/>
                  <a:gd name="T76" fmla="*/ 32 w 37"/>
                  <a:gd name="T77" fmla="*/ 0 h 62"/>
                  <a:gd name="T78" fmla="*/ 33 w 37"/>
                  <a:gd name="T79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62">
                    <a:moveTo>
                      <a:pt x="33" y="0"/>
                    </a:moveTo>
                    <a:cubicBezTo>
                      <a:pt x="33" y="20"/>
                      <a:pt x="33" y="20"/>
                      <a:pt x="33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15"/>
                      <a:pt x="29" y="11"/>
                      <a:pt x="26" y="8"/>
                    </a:cubicBezTo>
                    <a:cubicBezTo>
                      <a:pt x="23" y="5"/>
                      <a:pt x="20" y="3"/>
                      <a:pt x="17" y="3"/>
                    </a:cubicBezTo>
                    <a:cubicBezTo>
                      <a:pt x="14" y="3"/>
                      <a:pt x="12" y="4"/>
                      <a:pt x="10" y="6"/>
                    </a:cubicBezTo>
                    <a:cubicBezTo>
                      <a:pt x="9" y="7"/>
                      <a:pt x="8" y="9"/>
                      <a:pt x="8" y="11"/>
                    </a:cubicBezTo>
                    <a:cubicBezTo>
                      <a:pt x="8" y="12"/>
                      <a:pt x="8" y="14"/>
                      <a:pt x="9" y="15"/>
                    </a:cubicBezTo>
                    <a:cubicBezTo>
                      <a:pt x="10" y="16"/>
                      <a:pt x="11" y="17"/>
                      <a:pt x="13" y="19"/>
                    </a:cubicBezTo>
                    <a:cubicBezTo>
                      <a:pt x="14" y="20"/>
                      <a:pt x="17" y="21"/>
                      <a:pt x="21" y="24"/>
                    </a:cubicBezTo>
                    <a:cubicBezTo>
                      <a:pt x="27" y="27"/>
                      <a:pt x="31" y="31"/>
                      <a:pt x="33" y="34"/>
                    </a:cubicBezTo>
                    <a:cubicBezTo>
                      <a:pt x="36" y="37"/>
                      <a:pt x="37" y="40"/>
                      <a:pt x="37" y="44"/>
                    </a:cubicBezTo>
                    <a:cubicBezTo>
                      <a:pt x="37" y="49"/>
                      <a:pt x="35" y="53"/>
                      <a:pt x="31" y="57"/>
                    </a:cubicBezTo>
                    <a:cubicBezTo>
                      <a:pt x="28" y="60"/>
                      <a:pt x="24" y="62"/>
                      <a:pt x="18" y="62"/>
                    </a:cubicBezTo>
                    <a:cubicBezTo>
                      <a:pt x="17" y="62"/>
                      <a:pt x="15" y="62"/>
                      <a:pt x="14" y="62"/>
                    </a:cubicBezTo>
                    <a:cubicBezTo>
                      <a:pt x="12" y="61"/>
                      <a:pt x="10" y="61"/>
                      <a:pt x="8" y="59"/>
                    </a:cubicBezTo>
                    <a:cubicBezTo>
                      <a:pt x="7" y="59"/>
                      <a:pt x="6" y="59"/>
                      <a:pt x="5" y="59"/>
                    </a:cubicBezTo>
                    <a:cubicBezTo>
                      <a:pt x="4" y="59"/>
                      <a:pt x="4" y="59"/>
                      <a:pt x="3" y="59"/>
                    </a:cubicBezTo>
                    <a:cubicBezTo>
                      <a:pt x="2" y="60"/>
                      <a:pt x="2" y="61"/>
                      <a:pt x="1" y="62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6"/>
                      <a:pt x="4" y="51"/>
                      <a:pt x="8" y="54"/>
                    </a:cubicBezTo>
                    <a:cubicBezTo>
                      <a:pt x="11" y="57"/>
                      <a:pt x="14" y="59"/>
                      <a:pt x="18" y="59"/>
                    </a:cubicBezTo>
                    <a:cubicBezTo>
                      <a:pt x="21" y="59"/>
                      <a:pt x="23" y="58"/>
                      <a:pt x="25" y="56"/>
                    </a:cubicBezTo>
                    <a:cubicBezTo>
                      <a:pt x="27" y="55"/>
                      <a:pt x="28" y="53"/>
                      <a:pt x="28" y="50"/>
                    </a:cubicBezTo>
                    <a:cubicBezTo>
                      <a:pt x="28" y="49"/>
                      <a:pt x="27" y="47"/>
                      <a:pt x="27" y="46"/>
                    </a:cubicBezTo>
                    <a:cubicBezTo>
                      <a:pt x="26" y="45"/>
                      <a:pt x="25" y="44"/>
                      <a:pt x="24" y="42"/>
                    </a:cubicBezTo>
                    <a:cubicBezTo>
                      <a:pt x="22" y="41"/>
                      <a:pt x="20" y="40"/>
                      <a:pt x="17" y="38"/>
                    </a:cubicBezTo>
                    <a:cubicBezTo>
                      <a:pt x="12" y="35"/>
                      <a:pt x="8" y="33"/>
                      <a:pt x="6" y="31"/>
                    </a:cubicBezTo>
                    <a:cubicBezTo>
                      <a:pt x="4" y="29"/>
                      <a:pt x="3" y="27"/>
                      <a:pt x="1" y="25"/>
                    </a:cubicBezTo>
                    <a:cubicBezTo>
                      <a:pt x="0" y="22"/>
                      <a:pt x="0" y="20"/>
                      <a:pt x="0" y="17"/>
                    </a:cubicBezTo>
                    <a:cubicBezTo>
                      <a:pt x="0" y="12"/>
                      <a:pt x="1" y="8"/>
                      <a:pt x="4" y="5"/>
                    </a:cubicBezTo>
                    <a:cubicBezTo>
                      <a:pt x="7" y="2"/>
                      <a:pt x="11" y="0"/>
                      <a:pt x="16" y="0"/>
                    </a:cubicBezTo>
                    <a:cubicBezTo>
                      <a:pt x="18" y="0"/>
                      <a:pt x="19" y="0"/>
                      <a:pt x="21" y="1"/>
                    </a:cubicBezTo>
                    <a:cubicBezTo>
                      <a:pt x="22" y="1"/>
                      <a:pt x="24" y="2"/>
                      <a:pt x="25" y="3"/>
                    </a:cubicBezTo>
                    <a:cubicBezTo>
                      <a:pt x="27" y="4"/>
                      <a:pt x="28" y="4"/>
                      <a:pt x="29" y="4"/>
                    </a:cubicBezTo>
                    <a:cubicBezTo>
                      <a:pt x="30" y="4"/>
                      <a:pt x="30" y="4"/>
                      <a:pt x="31" y="3"/>
                    </a:cubicBezTo>
                    <a:cubicBezTo>
                      <a:pt x="31" y="3"/>
                      <a:pt x="31" y="2"/>
                      <a:pt x="32" y="0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ïsľíḓe"/>
              <p:cNvSpPr/>
              <p:nvPr/>
            </p:nvSpPr>
            <p:spPr bwMode="auto">
              <a:xfrm>
                <a:off x="5894388" y="3802063"/>
                <a:ext cx="103188" cy="142875"/>
              </a:xfrm>
              <a:custGeom>
                <a:avLst/>
                <a:gdLst>
                  <a:gd name="T0" fmla="*/ 29 w 31"/>
                  <a:gd name="T1" fmla="*/ 31 h 43"/>
                  <a:gd name="T2" fmla="*/ 31 w 31"/>
                  <a:gd name="T3" fmla="*/ 32 h 43"/>
                  <a:gd name="T4" fmla="*/ 24 w 31"/>
                  <a:gd name="T5" fmla="*/ 40 h 43"/>
                  <a:gd name="T6" fmla="*/ 16 w 31"/>
                  <a:gd name="T7" fmla="*/ 43 h 43"/>
                  <a:gd name="T8" fmla="*/ 5 w 31"/>
                  <a:gd name="T9" fmla="*/ 37 h 43"/>
                  <a:gd name="T10" fmla="*/ 0 w 31"/>
                  <a:gd name="T11" fmla="*/ 22 h 43"/>
                  <a:gd name="T12" fmla="*/ 4 w 31"/>
                  <a:gd name="T13" fmla="*/ 7 h 43"/>
                  <a:gd name="T14" fmla="*/ 17 w 31"/>
                  <a:gd name="T15" fmla="*/ 0 h 43"/>
                  <a:gd name="T16" fmla="*/ 26 w 31"/>
                  <a:gd name="T17" fmla="*/ 3 h 43"/>
                  <a:gd name="T18" fmla="*/ 30 w 31"/>
                  <a:gd name="T19" fmla="*/ 10 h 43"/>
                  <a:gd name="T20" fmla="*/ 28 w 31"/>
                  <a:gd name="T21" fmla="*/ 14 h 43"/>
                  <a:gd name="T22" fmla="*/ 25 w 31"/>
                  <a:gd name="T23" fmla="*/ 15 h 43"/>
                  <a:gd name="T24" fmla="*/ 21 w 31"/>
                  <a:gd name="T25" fmla="*/ 14 h 43"/>
                  <a:gd name="T26" fmla="*/ 19 w 31"/>
                  <a:gd name="T27" fmla="*/ 8 h 43"/>
                  <a:gd name="T28" fmla="*/ 18 w 31"/>
                  <a:gd name="T29" fmla="*/ 4 h 43"/>
                  <a:gd name="T30" fmla="*/ 16 w 31"/>
                  <a:gd name="T31" fmla="*/ 3 h 43"/>
                  <a:gd name="T32" fmla="*/ 13 w 31"/>
                  <a:gd name="T33" fmla="*/ 5 h 43"/>
                  <a:gd name="T34" fmla="*/ 11 w 31"/>
                  <a:gd name="T35" fmla="*/ 15 h 43"/>
                  <a:gd name="T36" fmla="*/ 12 w 31"/>
                  <a:gd name="T37" fmla="*/ 26 h 43"/>
                  <a:gd name="T38" fmla="*/ 17 w 31"/>
                  <a:gd name="T39" fmla="*/ 34 h 43"/>
                  <a:gd name="T40" fmla="*/ 22 w 31"/>
                  <a:gd name="T41" fmla="*/ 36 h 43"/>
                  <a:gd name="T42" fmla="*/ 25 w 31"/>
                  <a:gd name="T43" fmla="*/ 35 h 43"/>
                  <a:gd name="T44" fmla="*/ 29 w 31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43">
                    <a:moveTo>
                      <a:pt x="29" y="31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29" y="36"/>
                      <a:pt x="27" y="39"/>
                      <a:pt x="24" y="40"/>
                    </a:cubicBezTo>
                    <a:cubicBezTo>
                      <a:pt x="22" y="42"/>
                      <a:pt x="19" y="43"/>
                      <a:pt x="16" y="43"/>
                    </a:cubicBezTo>
                    <a:cubicBezTo>
                      <a:pt x="11" y="43"/>
                      <a:pt x="7" y="41"/>
                      <a:pt x="5" y="37"/>
                    </a:cubicBezTo>
                    <a:cubicBezTo>
                      <a:pt x="2" y="33"/>
                      <a:pt x="0" y="28"/>
                      <a:pt x="0" y="22"/>
                    </a:cubicBezTo>
                    <a:cubicBezTo>
                      <a:pt x="0" y="16"/>
                      <a:pt x="2" y="12"/>
                      <a:pt x="4" y="7"/>
                    </a:cubicBezTo>
                    <a:cubicBezTo>
                      <a:pt x="7" y="2"/>
                      <a:pt x="12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30" y="7"/>
                      <a:pt x="30" y="10"/>
                    </a:cubicBezTo>
                    <a:cubicBezTo>
                      <a:pt x="30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5" y="15"/>
                    </a:cubicBezTo>
                    <a:cubicBezTo>
                      <a:pt x="23" y="15"/>
                      <a:pt x="22" y="15"/>
                      <a:pt x="21" y="14"/>
                    </a:cubicBezTo>
                    <a:cubicBezTo>
                      <a:pt x="20" y="13"/>
                      <a:pt x="19" y="11"/>
                      <a:pt x="19" y="8"/>
                    </a:cubicBezTo>
                    <a:cubicBezTo>
                      <a:pt x="19" y="6"/>
                      <a:pt x="19" y="4"/>
                      <a:pt x="18" y="4"/>
                    </a:cubicBezTo>
                    <a:cubicBezTo>
                      <a:pt x="17" y="3"/>
                      <a:pt x="17" y="3"/>
                      <a:pt x="16" y="3"/>
                    </a:cubicBezTo>
                    <a:cubicBezTo>
                      <a:pt x="15" y="3"/>
                      <a:pt x="14" y="3"/>
                      <a:pt x="13" y="5"/>
                    </a:cubicBezTo>
                    <a:cubicBezTo>
                      <a:pt x="11" y="7"/>
                      <a:pt x="11" y="11"/>
                      <a:pt x="11" y="15"/>
                    </a:cubicBezTo>
                    <a:cubicBezTo>
                      <a:pt x="11" y="19"/>
                      <a:pt x="11" y="23"/>
                      <a:pt x="12" y="26"/>
                    </a:cubicBezTo>
                    <a:cubicBezTo>
                      <a:pt x="13" y="30"/>
                      <a:pt x="15" y="32"/>
                      <a:pt x="17" y="34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7" y="34"/>
                      <a:pt x="28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i$ļïḑê"/>
              <p:cNvSpPr/>
              <p:nvPr/>
            </p:nvSpPr>
            <p:spPr bwMode="auto">
              <a:xfrm>
                <a:off x="6016625" y="3738563"/>
                <a:ext cx="63500" cy="203200"/>
              </a:xfrm>
              <a:custGeom>
                <a:avLst/>
                <a:gdLst>
                  <a:gd name="T0" fmla="*/ 9 w 19"/>
                  <a:gd name="T1" fmla="*/ 0 h 61"/>
                  <a:gd name="T2" fmla="*/ 14 w 19"/>
                  <a:gd name="T3" fmla="*/ 2 h 61"/>
                  <a:gd name="T4" fmla="*/ 15 w 19"/>
                  <a:gd name="T5" fmla="*/ 7 h 61"/>
                  <a:gd name="T6" fmla="*/ 14 w 19"/>
                  <a:gd name="T7" fmla="*/ 12 h 61"/>
                  <a:gd name="T8" fmla="*/ 9 w 19"/>
                  <a:gd name="T9" fmla="*/ 14 h 61"/>
                  <a:gd name="T10" fmla="*/ 5 w 19"/>
                  <a:gd name="T11" fmla="*/ 12 h 61"/>
                  <a:gd name="T12" fmla="*/ 3 w 19"/>
                  <a:gd name="T13" fmla="*/ 7 h 61"/>
                  <a:gd name="T14" fmla="*/ 5 w 19"/>
                  <a:gd name="T15" fmla="*/ 2 h 61"/>
                  <a:gd name="T16" fmla="*/ 9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9" y="0"/>
                    </a:moveTo>
                    <a:cubicBezTo>
                      <a:pt x="11" y="0"/>
                      <a:pt x="12" y="1"/>
                      <a:pt x="14" y="2"/>
                    </a:cubicBezTo>
                    <a:cubicBezTo>
                      <a:pt x="15" y="3"/>
                      <a:pt x="15" y="5"/>
                      <a:pt x="15" y="7"/>
                    </a:cubicBezTo>
                    <a:cubicBezTo>
                      <a:pt x="15" y="9"/>
                      <a:pt x="15" y="10"/>
                      <a:pt x="14" y="12"/>
                    </a:cubicBezTo>
                    <a:cubicBezTo>
                      <a:pt x="12" y="13"/>
                      <a:pt x="11" y="14"/>
                      <a:pt x="9" y="14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6" y="59"/>
                      <a:pt x="17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2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2" y="22"/>
                      <a:pt x="1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ïşļiḋê"/>
              <p:cNvSpPr/>
              <p:nvPr/>
            </p:nvSpPr>
            <p:spPr bwMode="auto">
              <a:xfrm>
                <a:off x="6102350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8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7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8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7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išľïḋé"/>
              <p:cNvSpPr/>
              <p:nvPr/>
            </p:nvSpPr>
            <p:spPr bwMode="auto">
              <a:xfrm>
                <a:off x="6224588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ïşliďe"/>
              <p:cNvSpPr/>
              <p:nvPr/>
            </p:nvSpPr>
            <p:spPr bwMode="auto">
              <a:xfrm>
                <a:off x="6380163" y="3802063"/>
                <a:ext cx="98425" cy="142875"/>
              </a:xfrm>
              <a:custGeom>
                <a:avLst/>
                <a:gdLst>
                  <a:gd name="T0" fmla="*/ 29 w 30"/>
                  <a:gd name="T1" fmla="*/ 31 h 43"/>
                  <a:gd name="T2" fmla="*/ 30 w 30"/>
                  <a:gd name="T3" fmla="*/ 32 h 43"/>
                  <a:gd name="T4" fmla="*/ 24 w 30"/>
                  <a:gd name="T5" fmla="*/ 40 h 43"/>
                  <a:gd name="T6" fmla="*/ 16 w 30"/>
                  <a:gd name="T7" fmla="*/ 43 h 43"/>
                  <a:gd name="T8" fmla="*/ 4 w 30"/>
                  <a:gd name="T9" fmla="*/ 37 h 43"/>
                  <a:gd name="T10" fmla="*/ 0 w 30"/>
                  <a:gd name="T11" fmla="*/ 22 h 43"/>
                  <a:gd name="T12" fmla="*/ 4 w 30"/>
                  <a:gd name="T13" fmla="*/ 7 h 43"/>
                  <a:gd name="T14" fmla="*/ 17 w 30"/>
                  <a:gd name="T15" fmla="*/ 0 h 43"/>
                  <a:gd name="T16" fmla="*/ 26 w 30"/>
                  <a:gd name="T17" fmla="*/ 3 h 43"/>
                  <a:gd name="T18" fmla="*/ 29 w 30"/>
                  <a:gd name="T19" fmla="*/ 10 h 43"/>
                  <a:gd name="T20" fmla="*/ 28 w 30"/>
                  <a:gd name="T21" fmla="*/ 14 h 43"/>
                  <a:gd name="T22" fmla="*/ 24 w 30"/>
                  <a:gd name="T23" fmla="*/ 15 h 43"/>
                  <a:gd name="T24" fmla="*/ 20 w 30"/>
                  <a:gd name="T25" fmla="*/ 14 h 43"/>
                  <a:gd name="T26" fmla="*/ 19 w 30"/>
                  <a:gd name="T27" fmla="*/ 8 h 43"/>
                  <a:gd name="T28" fmla="*/ 18 w 30"/>
                  <a:gd name="T29" fmla="*/ 4 h 43"/>
                  <a:gd name="T30" fmla="*/ 15 w 30"/>
                  <a:gd name="T31" fmla="*/ 3 h 43"/>
                  <a:gd name="T32" fmla="*/ 12 w 30"/>
                  <a:gd name="T33" fmla="*/ 5 h 43"/>
                  <a:gd name="T34" fmla="*/ 10 w 30"/>
                  <a:gd name="T35" fmla="*/ 15 h 43"/>
                  <a:gd name="T36" fmla="*/ 12 w 30"/>
                  <a:gd name="T37" fmla="*/ 26 h 43"/>
                  <a:gd name="T38" fmla="*/ 16 w 30"/>
                  <a:gd name="T39" fmla="*/ 34 h 43"/>
                  <a:gd name="T40" fmla="*/ 21 w 30"/>
                  <a:gd name="T41" fmla="*/ 36 h 43"/>
                  <a:gd name="T42" fmla="*/ 25 w 30"/>
                  <a:gd name="T43" fmla="*/ 35 h 43"/>
                  <a:gd name="T44" fmla="*/ 29 w 30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29" y="31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28" y="36"/>
                      <a:pt x="26" y="39"/>
                      <a:pt x="24" y="40"/>
                    </a:cubicBezTo>
                    <a:cubicBezTo>
                      <a:pt x="21" y="42"/>
                      <a:pt x="19" y="43"/>
                      <a:pt x="16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3"/>
                      <a:pt x="0" y="28"/>
                      <a:pt x="0" y="22"/>
                    </a:cubicBezTo>
                    <a:cubicBezTo>
                      <a:pt x="0" y="16"/>
                      <a:pt x="1" y="12"/>
                      <a:pt x="4" y="7"/>
                    </a:cubicBezTo>
                    <a:cubicBezTo>
                      <a:pt x="7" y="2"/>
                      <a:pt x="11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29" y="7"/>
                      <a:pt x="29" y="10"/>
                    </a:cubicBezTo>
                    <a:cubicBezTo>
                      <a:pt x="29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4" y="15"/>
                    </a:cubicBezTo>
                    <a:cubicBezTo>
                      <a:pt x="23" y="15"/>
                      <a:pt x="21" y="15"/>
                      <a:pt x="20" y="14"/>
                    </a:cubicBezTo>
                    <a:cubicBezTo>
                      <a:pt x="19" y="13"/>
                      <a:pt x="19" y="11"/>
                      <a:pt x="19" y="8"/>
                    </a:cubicBezTo>
                    <a:cubicBezTo>
                      <a:pt x="19" y="6"/>
                      <a:pt x="18" y="4"/>
                      <a:pt x="18" y="4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4" y="3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9"/>
                      <a:pt x="11" y="23"/>
                      <a:pt x="12" y="26"/>
                    </a:cubicBezTo>
                    <a:cubicBezTo>
                      <a:pt x="13" y="30"/>
                      <a:pt x="14" y="32"/>
                      <a:pt x="16" y="34"/>
                    </a:cubicBezTo>
                    <a:cubicBezTo>
                      <a:pt x="18" y="35"/>
                      <a:pt x="19" y="36"/>
                      <a:pt x="21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6" y="34"/>
                      <a:pt x="27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îŝ1ïḓê"/>
              <p:cNvSpPr/>
              <p:nvPr/>
            </p:nvSpPr>
            <p:spPr bwMode="auto">
              <a:xfrm>
                <a:off x="6505575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8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ísḻíḑè"/>
              <p:cNvSpPr/>
              <p:nvPr/>
            </p:nvSpPr>
            <p:spPr bwMode="auto">
              <a:xfrm>
                <a:off x="6683375" y="3802063"/>
                <a:ext cx="111125" cy="139700"/>
              </a:xfrm>
              <a:custGeom>
                <a:avLst/>
                <a:gdLst>
                  <a:gd name="T0" fmla="*/ 19 w 34"/>
                  <a:gd name="T1" fmla="*/ 36 h 42"/>
                  <a:gd name="T2" fmla="*/ 7 w 34"/>
                  <a:gd name="T3" fmla="*/ 42 h 42"/>
                  <a:gd name="T4" fmla="*/ 2 w 34"/>
                  <a:gd name="T5" fmla="*/ 40 h 42"/>
                  <a:gd name="T6" fmla="*/ 0 w 34"/>
                  <a:gd name="T7" fmla="*/ 34 h 42"/>
                  <a:gd name="T8" fmla="*/ 3 w 34"/>
                  <a:gd name="T9" fmla="*/ 26 h 42"/>
                  <a:gd name="T10" fmla="*/ 19 w 34"/>
                  <a:gd name="T11" fmla="*/ 16 h 42"/>
                  <a:gd name="T12" fmla="*/ 19 w 34"/>
                  <a:gd name="T13" fmla="*/ 12 h 42"/>
                  <a:gd name="T14" fmla="*/ 18 w 34"/>
                  <a:gd name="T15" fmla="*/ 6 h 42"/>
                  <a:gd name="T16" fmla="*/ 17 w 34"/>
                  <a:gd name="T17" fmla="*/ 4 h 42"/>
                  <a:gd name="T18" fmla="*/ 14 w 34"/>
                  <a:gd name="T19" fmla="*/ 3 h 42"/>
                  <a:gd name="T20" fmla="*/ 10 w 34"/>
                  <a:gd name="T21" fmla="*/ 4 h 42"/>
                  <a:gd name="T22" fmla="*/ 9 w 34"/>
                  <a:gd name="T23" fmla="*/ 6 h 42"/>
                  <a:gd name="T24" fmla="*/ 10 w 34"/>
                  <a:gd name="T25" fmla="*/ 8 h 42"/>
                  <a:gd name="T26" fmla="*/ 11 w 34"/>
                  <a:gd name="T27" fmla="*/ 12 h 42"/>
                  <a:gd name="T28" fmla="*/ 10 w 34"/>
                  <a:gd name="T29" fmla="*/ 16 h 42"/>
                  <a:gd name="T30" fmla="*/ 6 w 34"/>
                  <a:gd name="T31" fmla="*/ 17 h 42"/>
                  <a:gd name="T32" fmla="*/ 2 w 34"/>
                  <a:gd name="T33" fmla="*/ 15 h 42"/>
                  <a:gd name="T34" fmla="*/ 0 w 34"/>
                  <a:gd name="T35" fmla="*/ 12 h 42"/>
                  <a:gd name="T36" fmla="*/ 3 w 34"/>
                  <a:gd name="T37" fmla="*/ 6 h 42"/>
                  <a:gd name="T38" fmla="*/ 9 w 34"/>
                  <a:gd name="T39" fmla="*/ 1 h 42"/>
                  <a:gd name="T40" fmla="*/ 17 w 34"/>
                  <a:gd name="T41" fmla="*/ 0 h 42"/>
                  <a:gd name="T42" fmla="*/ 25 w 34"/>
                  <a:gd name="T43" fmla="*/ 2 h 42"/>
                  <a:gd name="T44" fmla="*/ 29 w 34"/>
                  <a:gd name="T45" fmla="*/ 7 h 42"/>
                  <a:gd name="T46" fmla="*/ 30 w 34"/>
                  <a:gd name="T47" fmla="*/ 16 h 42"/>
                  <a:gd name="T48" fmla="*/ 30 w 34"/>
                  <a:gd name="T49" fmla="*/ 32 h 42"/>
                  <a:gd name="T50" fmla="*/ 30 w 34"/>
                  <a:gd name="T51" fmla="*/ 35 h 42"/>
                  <a:gd name="T52" fmla="*/ 30 w 34"/>
                  <a:gd name="T53" fmla="*/ 36 h 42"/>
                  <a:gd name="T54" fmla="*/ 31 w 34"/>
                  <a:gd name="T55" fmla="*/ 37 h 42"/>
                  <a:gd name="T56" fmla="*/ 33 w 34"/>
                  <a:gd name="T57" fmla="*/ 35 h 42"/>
                  <a:gd name="T58" fmla="*/ 34 w 34"/>
                  <a:gd name="T59" fmla="*/ 36 h 42"/>
                  <a:gd name="T60" fmla="*/ 30 w 34"/>
                  <a:gd name="T61" fmla="*/ 41 h 42"/>
                  <a:gd name="T62" fmla="*/ 26 w 34"/>
                  <a:gd name="T63" fmla="*/ 42 h 42"/>
                  <a:gd name="T64" fmla="*/ 21 w 34"/>
                  <a:gd name="T65" fmla="*/ 41 h 42"/>
                  <a:gd name="T66" fmla="*/ 19 w 34"/>
                  <a:gd name="T67" fmla="*/ 36 h 42"/>
                  <a:gd name="T68" fmla="*/ 19 w 34"/>
                  <a:gd name="T69" fmla="*/ 33 h 42"/>
                  <a:gd name="T70" fmla="*/ 19 w 34"/>
                  <a:gd name="T71" fmla="*/ 19 h 42"/>
                  <a:gd name="T72" fmla="*/ 12 w 34"/>
                  <a:gd name="T73" fmla="*/ 25 h 42"/>
                  <a:gd name="T74" fmla="*/ 10 w 34"/>
                  <a:gd name="T75" fmla="*/ 30 h 42"/>
                  <a:gd name="T76" fmla="*/ 11 w 34"/>
                  <a:gd name="T77" fmla="*/ 34 h 42"/>
                  <a:gd name="T78" fmla="*/ 14 w 34"/>
                  <a:gd name="T79" fmla="*/ 35 h 42"/>
                  <a:gd name="T80" fmla="*/ 19 w 34"/>
                  <a:gd name="T81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" h="42">
                    <a:moveTo>
                      <a:pt x="19" y="36"/>
                    </a:moveTo>
                    <a:cubicBezTo>
                      <a:pt x="14" y="40"/>
                      <a:pt x="10" y="42"/>
                      <a:pt x="7" y="42"/>
                    </a:cubicBezTo>
                    <a:cubicBezTo>
                      <a:pt x="5" y="42"/>
                      <a:pt x="3" y="42"/>
                      <a:pt x="2" y="40"/>
                    </a:cubicBezTo>
                    <a:cubicBezTo>
                      <a:pt x="0" y="39"/>
                      <a:pt x="0" y="37"/>
                      <a:pt x="0" y="34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6" y="23"/>
                      <a:pt x="11" y="20"/>
                      <a:pt x="19" y="16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9"/>
                      <a:pt x="19" y="7"/>
                      <a:pt x="18" y="6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2" y="3"/>
                      <a:pt x="11" y="3"/>
                      <a:pt x="10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7"/>
                      <a:pt x="9" y="7"/>
                      <a:pt x="10" y="8"/>
                    </a:cubicBezTo>
                    <a:cubicBezTo>
                      <a:pt x="11" y="10"/>
                      <a:pt x="11" y="11"/>
                      <a:pt x="11" y="12"/>
                    </a:cubicBezTo>
                    <a:cubicBezTo>
                      <a:pt x="11" y="13"/>
                      <a:pt x="11" y="15"/>
                      <a:pt x="10" y="16"/>
                    </a:cubicBezTo>
                    <a:cubicBezTo>
                      <a:pt x="9" y="17"/>
                      <a:pt x="8" y="17"/>
                      <a:pt x="6" y="17"/>
                    </a:cubicBezTo>
                    <a:cubicBezTo>
                      <a:pt x="4" y="17"/>
                      <a:pt x="3" y="17"/>
                      <a:pt x="2" y="15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9"/>
                      <a:pt x="1" y="7"/>
                      <a:pt x="3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4" y="0"/>
                      <a:pt x="17" y="0"/>
                    </a:cubicBezTo>
                    <a:cubicBezTo>
                      <a:pt x="20" y="0"/>
                      <a:pt x="23" y="0"/>
                      <a:pt x="25" y="2"/>
                    </a:cubicBezTo>
                    <a:cubicBezTo>
                      <a:pt x="27" y="4"/>
                      <a:pt x="28" y="6"/>
                      <a:pt x="29" y="7"/>
                    </a:cubicBezTo>
                    <a:cubicBezTo>
                      <a:pt x="29" y="9"/>
                      <a:pt x="30" y="11"/>
                      <a:pt x="30" y="1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0" y="34"/>
                      <a:pt x="30" y="35"/>
                      <a:pt x="30" y="35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3" y="36"/>
                      <a:pt x="33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8"/>
                      <a:pt x="32" y="40"/>
                      <a:pt x="30" y="41"/>
                    </a:cubicBezTo>
                    <a:cubicBezTo>
                      <a:pt x="29" y="42"/>
                      <a:pt x="27" y="42"/>
                      <a:pt x="26" y="42"/>
                    </a:cubicBezTo>
                    <a:cubicBezTo>
                      <a:pt x="24" y="42"/>
                      <a:pt x="22" y="42"/>
                      <a:pt x="21" y="41"/>
                    </a:cubicBezTo>
                    <a:cubicBezTo>
                      <a:pt x="20" y="40"/>
                      <a:pt x="19" y="38"/>
                      <a:pt x="19" y="36"/>
                    </a:cubicBezTo>
                    <a:close/>
                    <a:moveTo>
                      <a:pt x="19" y="33"/>
                    </a:moveTo>
                    <a:cubicBezTo>
                      <a:pt x="19" y="19"/>
                      <a:pt x="19" y="19"/>
                      <a:pt x="19" y="19"/>
                    </a:cubicBezTo>
                    <a:cubicBezTo>
                      <a:pt x="16" y="21"/>
                      <a:pt x="13" y="23"/>
                      <a:pt x="12" y="25"/>
                    </a:cubicBezTo>
                    <a:cubicBezTo>
                      <a:pt x="11" y="27"/>
                      <a:pt x="10" y="29"/>
                      <a:pt x="10" y="30"/>
                    </a:cubicBezTo>
                    <a:cubicBezTo>
                      <a:pt x="10" y="32"/>
                      <a:pt x="11" y="33"/>
                      <a:pt x="11" y="34"/>
                    </a:cubicBezTo>
                    <a:cubicBezTo>
                      <a:pt x="12" y="35"/>
                      <a:pt x="13" y="35"/>
                      <a:pt x="14" y="35"/>
                    </a:cubicBezTo>
                    <a:cubicBezTo>
                      <a:pt x="16" y="35"/>
                      <a:pt x="17" y="34"/>
                      <a:pt x="19" y="3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íšľíḋé"/>
              <p:cNvSpPr/>
              <p:nvPr/>
            </p:nvSpPr>
            <p:spPr bwMode="auto">
              <a:xfrm>
                <a:off x="6818313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6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6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3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2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î$ļíḓè"/>
              <p:cNvSpPr/>
              <p:nvPr/>
            </p:nvSpPr>
            <p:spPr bwMode="auto">
              <a:xfrm>
                <a:off x="6973888" y="3743325"/>
                <a:ext cx="128588" cy="201613"/>
              </a:xfrm>
              <a:custGeom>
                <a:avLst/>
                <a:gdLst>
                  <a:gd name="T0" fmla="*/ 35 w 39"/>
                  <a:gd name="T1" fmla="*/ 0 h 61"/>
                  <a:gd name="T2" fmla="*/ 35 w 39"/>
                  <a:gd name="T3" fmla="*/ 48 h 61"/>
                  <a:gd name="T4" fmla="*/ 35 w 39"/>
                  <a:gd name="T5" fmla="*/ 53 h 61"/>
                  <a:gd name="T6" fmla="*/ 36 w 39"/>
                  <a:gd name="T7" fmla="*/ 55 h 61"/>
                  <a:gd name="T8" fmla="*/ 39 w 39"/>
                  <a:gd name="T9" fmla="*/ 56 h 61"/>
                  <a:gd name="T10" fmla="*/ 39 w 39"/>
                  <a:gd name="T11" fmla="*/ 58 h 61"/>
                  <a:gd name="T12" fmla="*/ 24 w 39"/>
                  <a:gd name="T13" fmla="*/ 61 h 61"/>
                  <a:gd name="T14" fmla="*/ 24 w 39"/>
                  <a:gd name="T15" fmla="*/ 55 h 61"/>
                  <a:gd name="T16" fmla="*/ 19 w 39"/>
                  <a:gd name="T17" fmla="*/ 60 h 61"/>
                  <a:gd name="T18" fmla="*/ 14 w 39"/>
                  <a:gd name="T19" fmla="*/ 61 h 61"/>
                  <a:gd name="T20" fmla="*/ 3 w 39"/>
                  <a:gd name="T21" fmla="*/ 54 h 61"/>
                  <a:gd name="T22" fmla="*/ 0 w 39"/>
                  <a:gd name="T23" fmla="*/ 40 h 61"/>
                  <a:gd name="T24" fmla="*/ 2 w 39"/>
                  <a:gd name="T25" fmla="*/ 28 h 61"/>
                  <a:gd name="T26" fmla="*/ 7 w 39"/>
                  <a:gd name="T27" fmla="*/ 20 h 61"/>
                  <a:gd name="T28" fmla="*/ 15 w 39"/>
                  <a:gd name="T29" fmla="*/ 18 h 61"/>
                  <a:gd name="T30" fmla="*/ 20 w 39"/>
                  <a:gd name="T31" fmla="*/ 19 h 61"/>
                  <a:gd name="T32" fmla="*/ 24 w 39"/>
                  <a:gd name="T33" fmla="*/ 23 h 61"/>
                  <a:gd name="T34" fmla="*/ 24 w 39"/>
                  <a:gd name="T35" fmla="*/ 10 h 61"/>
                  <a:gd name="T36" fmla="*/ 24 w 39"/>
                  <a:gd name="T37" fmla="*/ 5 h 61"/>
                  <a:gd name="T38" fmla="*/ 22 w 39"/>
                  <a:gd name="T39" fmla="*/ 3 h 61"/>
                  <a:gd name="T40" fmla="*/ 19 w 39"/>
                  <a:gd name="T41" fmla="*/ 2 h 61"/>
                  <a:gd name="T42" fmla="*/ 19 w 39"/>
                  <a:gd name="T43" fmla="*/ 0 h 61"/>
                  <a:gd name="T44" fmla="*/ 35 w 39"/>
                  <a:gd name="T45" fmla="*/ 0 h 61"/>
                  <a:gd name="T46" fmla="*/ 24 w 39"/>
                  <a:gd name="T47" fmla="*/ 28 h 61"/>
                  <a:gd name="T48" fmla="*/ 17 w 39"/>
                  <a:gd name="T49" fmla="*/ 22 h 61"/>
                  <a:gd name="T50" fmla="*/ 14 w 39"/>
                  <a:gd name="T51" fmla="*/ 23 h 61"/>
                  <a:gd name="T52" fmla="*/ 12 w 39"/>
                  <a:gd name="T53" fmla="*/ 28 h 61"/>
                  <a:gd name="T54" fmla="*/ 11 w 39"/>
                  <a:gd name="T55" fmla="*/ 38 h 61"/>
                  <a:gd name="T56" fmla="*/ 12 w 39"/>
                  <a:gd name="T57" fmla="*/ 50 h 61"/>
                  <a:gd name="T58" fmla="*/ 15 w 39"/>
                  <a:gd name="T59" fmla="*/ 55 h 61"/>
                  <a:gd name="T60" fmla="*/ 17 w 39"/>
                  <a:gd name="T61" fmla="*/ 56 h 61"/>
                  <a:gd name="T62" fmla="*/ 24 w 39"/>
                  <a:gd name="T63" fmla="*/ 50 h 61"/>
                  <a:gd name="T64" fmla="*/ 24 w 39"/>
                  <a:gd name="T65" fmla="*/ 2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61">
                    <a:moveTo>
                      <a:pt x="35" y="0"/>
                    </a:moveTo>
                    <a:cubicBezTo>
                      <a:pt x="35" y="48"/>
                      <a:pt x="35" y="48"/>
                      <a:pt x="35" y="48"/>
                    </a:cubicBezTo>
                    <a:cubicBezTo>
                      <a:pt x="35" y="51"/>
                      <a:pt x="35" y="53"/>
                      <a:pt x="35" y="53"/>
                    </a:cubicBezTo>
                    <a:cubicBezTo>
                      <a:pt x="35" y="54"/>
                      <a:pt x="36" y="55"/>
                      <a:pt x="36" y="55"/>
                    </a:cubicBezTo>
                    <a:cubicBezTo>
                      <a:pt x="37" y="56"/>
                      <a:pt x="38" y="56"/>
                      <a:pt x="39" y="56"/>
                    </a:cubicBezTo>
                    <a:cubicBezTo>
                      <a:pt x="39" y="58"/>
                      <a:pt x="39" y="58"/>
                      <a:pt x="39" y="58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2" y="57"/>
                      <a:pt x="20" y="59"/>
                      <a:pt x="19" y="60"/>
                    </a:cubicBezTo>
                    <a:cubicBezTo>
                      <a:pt x="18" y="61"/>
                      <a:pt x="16" y="61"/>
                      <a:pt x="14" y="61"/>
                    </a:cubicBezTo>
                    <a:cubicBezTo>
                      <a:pt x="9" y="61"/>
                      <a:pt x="6" y="59"/>
                      <a:pt x="3" y="54"/>
                    </a:cubicBezTo>
                    <a:cubicBezTo>
                      <a:pt x="1" y="50"/>
                      <a:pt x="0" y="46"/>
                      <a:pt x="0" y="40"/>
                    </a:cubicBezTo>
                    <a:cubicBezTo>
                      <a:pt x="0" y="36"/>
                      <a:pt x="1" y="32"/>
                      <a:pt x="2" y="28"/>
                    </a:cubicBezTo>
                    <a:cubicBezTo>
                      <a:pt x="3" y="25"/>
                      <a:pt x="5" y="22"/>
                      <a:pt x="7" y="20"/>
                    </a:cubicBezTo>
                    <a:cubicBezTo>
                      <a:pt x="10" y="18"/>
                      <a:pt x="12" y="18"/>
                      <a:pt x="15" y="18"/>
                    </a:cubicBezTo>
                    <a:cubicBezTo>
                      <a:pt x="17" y="18"/>
                      <a:pt x="18" y="18"/>
                      <a:pt x="20" y="19"/>
                    </a:cubicBezTo>
                    <a:cubicBezTo>
                      <a:pt x="21" y="19"/>
                      <a:pt x="22" y="21"/>
                      <a:pt x="24" y="23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7"/>
                      <a:pt x="24" y="5"/>
                      <a:pt x="24" y="5"/>
                    </a:cubicBezTo>
                    <a:cubicBezTo>
                      <a:pt x="23" y="4"/>
                      <a:pt x="23" y="3"/>
                      <a:pt x="22" y="3"/>
                    </a:cubicBezTo>
                    <a:cubicBezTo>
                      <a:pt x="21" y="2"/>
                      <a:pt x="20" y="2"/>
                      <a:pt x="19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35" y="0"/>
                      <a:pt x="35" y="0"/>
                      <a:pt x="35" y="0"/>
                    </a:cubicBezTo>
                    <a:close/>
                    <a:moveTo>
                      <a:pt x="24" y="28"/>
                    </a:moveTo>
                    <a:cubicBezTo>
                      <a:pt x="22" y="24"/>
                      <a:pt x="20" y="22"/>
                      <a:pt x="17" y="22"/>
                    </a:cubicBezTo>
                    <a:cubicBezTo>
                      <a:pt x="16" y="22"/>
                      <a:pt x="15" y="22"/>
                      <a:pt x="14" y="23"/>
                    </a:cubicBezTo>
                    <a:cubicBezTo>
                      <a:pt x="14" y="24"/>
                      <a:pt x="13" y="25"/>
                      <a:pt x="12" y="28"/>
                    </a:cubicBezTo>
                    <a:cubicBezTo>
                      <a:pt x="12" y="30"/>
                      <a:pt x="11" y="33"/>
                      <a:pt x="11" y="38"/>
                    </a:cubicBezTo>
                    <a:cubicBezTo>
                      <a:pt x="11" y="43"/>
                      <a:pt x="12" y="47"/>
                      <a:pt x="12" y="50"/>
                    </a:cubicBezTo>
                    <a:cubicBezTo>
                      <a:pt x="13" y="52"/>
                      <a:pt x="14" y="54"/>
                      <a:pt x="15" y="55"/>
                    </a:cubicBezTo>
                    <a:cubicBezTo>
                      <a:pt x="16" y="55"/>
                      <a:pt x="16" y="56"/>
                      <a:pt x="17" y="56"/>
                    </a:cubicBezTo>
                    <a:cubicBezTo>
                      <a:pt x="20" y="56"/>
                      <a:pt x="22" y="54"/>
                      <a:pt x="24" y="50"/>
                    </a:cubicBezTo>
                    <a:lnTo>
                      <a:pt x="24" y="28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ïşḻîḑé"/>
              <p:cNvSpPr/>
              <p:nvPr/>
            </p:nvSpPr>
            <p:spPr bwMode="auto">
              <a:xfrm>
                <a:off x="7173913" y="3743325"/>
                <a:ext cx="155575" cy="198438"/>
              </a:xfrm>
              <a:custGeom>
                <a:avLst/>
                <a:gdLst>
                  <a:gd name="T0" fmla="*/ 47 w 47"/>
                  <a:gd name="T1" fmla="*/ 0 h 60"/>
                  <a:gd name="T2" fmla="*/ 47 w 47"/>
                  <a:gd name="T3" fmla="*/ 16 h 60"/>
                  <a:gd name="T4" fmla="*/ 46 w 47"/>
                  <a:gd name="T5" fmla="*/ 16 h 60"/>
                  <a:gd name="T6" fmla="*/ 43 w 47"/>
                  <a:gd name="T7" fmla="*/ 8 h 60"/>
                  <a:gd name="T8" fmla="*/ 39 w 47"/>
                  <a:gd name="T9" fmla="*/ 5 h 60"/>
                  <a:gd name="T10" fmla="*/ 33 w 47"/>
                  <a:gd name="T11" fmla="*/ 4 h 60"/>
                  <a:gd name="T12" fmla="*/ 30 w 47"/>
                  <a:gd name="T13" fmla="*/ 4 h 60"/>
                  <a:gd name="T14" fmla="*/ 30 w 47"/>
                  <a:gd name="T15" fmla="*/ 50 h 60"/>
                  <a:gd name="T16" fmla="*/ 30 w 47"/>
                  <a:gd name="T17" fmla="*/ 55 h 60"/>
                  <a:gd name="T18" fmla="*/ 32 w 47"/>
                  <a:gd name="T19" fmla="*/ 57 h 60"/>
                  <a:gd name="T20" fmla="*/ 35 w 47"/>
                  <a:gd name="T21" fmla="*/ 58 h 60"/>
                  <a:gd name="T22" fmla="*/ 37 w 47"/>
                  <a:gd name="T23" fmla="*/ 58 h 60"/>
                  <a:gd name="T24" fmla="*/ 37 w 47"/>
                  <a:gd name="T25" fmla="*/ 60 h 60"/>
                  <a:gd name="T26" fmla="*/ 10 w 47"/>
                  <a:gd name="T27" fmla="*/ 60 h 60"/>
                  <a:gd name="T28" fmla="*/ 10 w 47"/>
                  <a:gd name="T29" fmla="*/ 58 h 60"/>
                  <a:gd name="T30" fmla="*/ 11 w 47"/>
                  <a:gd name="T31" fmla="*/ 58 h 60"/>
                  <a:gd name="T32" fmla="*/ 15 w 47"/>
                  <a:gd name="T33" fmla="*/ 57 h 60"/>
                  <a:gd name="T34" fmla="*/ 17 w 47"/>
                  <a:gd name="T35" fmla="*/ 55 h 60"/>
                  <a:gd name="T36" fmla="*/ 17 w 47"/>
                  <a:gd name="T37" fmla="*/ 50 h 60"/>
                  <a:gd name="T38" fmla="*/ 17 w 47"/>
                  <a:gd name="T39" fmla="*/ 4 h 60"/>
                  <a:gd name="T40" fmla="*/ 13 w 47"/>
                  <a:gd name="T41" fmla="*/ 4 h 60"/>
                  <a:gd name="T42" fmla="*/ 5 w 47"/>
                  <a:gd name="T43" fmla="*/ 6 h 60"/>
                  <a:gd name="T44" fmla="*/ 1 w 47"/>
                  <a:gd name="T45" fmla="*/ 16 h 60"/>
                  <a:gd name="T46" fmla="*/ 0 w 47"/>
                  <a:gd name="T47" fmla="*/ 16 h 60"/>
                  <a:gd name="T48" fmla="*/ 0 w 47"/>
                  <a:gd name="T49" fmla="*/ 0 h 60"/>
                  <a:gd name="T50" fmla="*/ 47 w 47"/>
                  <a:gd name="T5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" h="60">
                    <a:moveTo>
                      <a:pt x="47" y="0"/>
                    </a:moveTo>
                    <a:cubicBezTo>
                      <a:pt x="47" y="16"/>
                      <a:pt x="47" y="16"/>
                      <a:pt x="47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5" y="13"/>
                      <a:pt x="44" y="10"/>
                      <a:pt x="43" y="8"/>
                    </a:cubicBezTo>
                    <a:cubicBezTo>
                      <a:pt x="42" y="7"/>
                      <a:pt x="40" y="6"/>
                      <a:pt x="39" y="5"/>
                    </a:cubicBezTo>
                    <a:cubicBezTo>
                      <a:pt x="38" y="4"/>
                      <a:pt x="36" y="4"/>
                      <a:pt x="33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53"/>
                      <a:pt x="30" y="55"/>
                      <a:pt x="30" y="55"/>
                    </a:cubicBezTo>
                    <a:cubicBezTo>
                      <a:pt x="30" y="56"/>
                      <a:pt x="31" y="57"/>
                      <a:pt x="32" y="57"/>
                    </a:cubicBezTo>
                    <a:cubicBezTo>
                      <a:pt x="33" y="58"/>
                      <a:pt x="34" y="58"/>
                      <a:pt x="35" y="58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3" y="58"/>
                      <a:pt x="14" y="58"/>
                      <a:pt x="15" y="57"/>
                    </a:cubicBezTo>
                    <a:cubicBezTo>
                      <a:pt x="16" y="57"/>
                      <a:pt x="16" y="56"/>
                      <a:pt x="17" y="55"/>
                    </a:cubicBezTo>
                    <a:cubicBezTo>
                      <a:pt x="17" y="54"/>
                      <a:pt x="17" y="53"/>
                      <a:pt x="17" y="50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0" y="4"/>
                      <a:pt x="7" y="5"/>
                      <a:pt x="5" y="6"/>
                    </a:cubicBezTo>
                    <a:cubicBezTo>
                      <a:pt x="3" y="9"/>
                      <a:pt x="2" y="12"/>
                      <a:pt x="1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ïşlíḋê"/>
              <p:cNvSpPr/>
              <p:nvPr/>
            </p:nvSpPr>
            <p:spPr bwMode="auto">
              <a:xfrm>
                <a:off x="7332663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1 w 30"/>
                  <a:gd name="T7" fmla="*/ 36 h 43"/>
                  <a:gd name="T8" fmla="*/ 25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4 w 30"/>
                  <a:gd name="T15" fmla="*/ 40 h 43"/>
                  <a:gd name="T16" fmla="*/ 16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5 w 30"/>
                  <a:gd name="T23" fmla="*/ 6 h 43"/>
                  <a:gd name="T24" fmla="*/ 16 w 30"/>
                  <a:gd name="T25" fmla="*/ 0 h 43"/>
                  <a:gd name="T26" fmla="*/ 26 w 30"/>
                  <a:gd name="T27" fmla="*/ 5 h 43"/>
                  <a:gd name="T28" fmla="*/ 30 w 30"/>
                  <a:gd name="T29" fmla="*/ 20 h 43"/>
                  <a:gd name="T30" fmla="*/ 21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6 w 30"/>
                  <a:gd name="T37" fmla="*/ 2 h 43"/>
                  <a:gd name="T38" fmla="*/ 13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1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5"/>
                      <a:pt x="12" y="30"/>
                      <a:pt x="14" y="33"/>
                    </a:cubicBezTo>
                    <a:cubicBezTo>
                      <a:pt x="16" y="35"/>
                      <a:pt x="18" y="36"/>
                      <a:pt x="21" y="36"/>
                    </a:cubicBezTo>
                    <a:cubicBezTo>
                      <a:pt x="22" y="36"/>
                      <a:pt x="24" y="36"/>
                      <a:pt x="25" y="35"/>
                    </a:cubicBezTo>
                    <a:cubicBezTo>
                      <a:pt x="26" y="34"/>
                      <a:pt x="28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4" y="40"/>
                    </a:cubicBezTo>
                    <a:cubicBezTo>
                      <a:pt x="21" y="42"/>
                      <a:pt x="19" y="43"/>
                      <a:pt x="16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2" y="10"/>
                      <a:pt x="5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6" y="5"/>
                    </a:cubicBezTo>
                    <a:cubicBezTo>
                      <a:pt x="29" y="8"/>
                      <a:pt x="30" y="13"/>
                      <a:pt x="30" y="20"/>
                    </a:cubicBezTo>
                    <a:close/>
                    <a:moveTo>
                      <a:pt x="21" y="17"/>
                    </a:moveTo>
                    <a:cubicBezTo>
                      <a:pt x="21" y="12"/>
                      <a:pt x="21" y="9"/>
                      <a:pt x="20" y="7"/>
                    </a:cubicBezTo>
                    <a:cubicBezTo>
                      <a:pt x="20" y="5"/>
                      <a:pt x="19" y="4"/>
                      <a:pt x="18" y="3"/>
                    </a:cubicBezTo>
                    <a:cubicBezTo>
                      <a:pt x="17" y="3"/>
                      <a:pt x="17" y="2"/>
                      <a:pt x="16" y="2"/>
                    </a:cubicBezTo>
                    <a:cubicBezTo>
                      <a:pt x="14" y="2"/>
                      <a:pt x="13" y="3"/>
                      <a:pt x="13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1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ïş1îďe"/>
              <p:cNvSpPr/>
              <p:nvPr/>
            </p:nvSpPr>
            <p:spPr bwMode="auto">
              <a:xfrm>
                <a:off x="7458075" y="3802063"/>
                <a:ext cx="98425" cy="142875"/>
              </a:xfrm>
              <a:custGeom>
                <a:avLst/>
                <a:gdLst>
                  <a:gd name="T0" fmla="*/ 29 w 30"/>
                  <a:gd name="T1" fmla="*/ 31 h 43"/>
                  <a:gd name="T2" fmla="*/ 30 w 30"/>
                  <a:gd name="T3" fmla="*/ 32 h 43"/>
                  <a:gd name="T4" fmla="*/ 24 w 30"/>
                  <a:gd name="T5" fmla="*/ 40 h 43"/>
                  <a:gd name="T6" fmla="*/ 16 w 30"/>
                  <a:gd name="T7" fmla="*/ 43 h 43"/>
                  <a:gd name="T8" fmla="*/ 4 w 30"/>
                  <a:gd name="T9" fmla="*/ 37 h 43"/>
                  <a:gd name="T10" fmla="*/ 0 w 30"/>
                  <a:gd name="T11" fmla="*/ 22 h 43"/>
                  <a:gd name="T12" fmla="*/ 4 w 30"/>
                  <a:gd name="T13" fmla="*/ 7 h 43"/>
                  <a:gd name="T14" fmla="*/ 17 w 30"/>
                  <a:gd name="T15" fmla="*/ 0 h 43"/>
                  <a:gd name="T16" fmla="*/ 26 w 30"/>
                  <a:gd name="T17" fmla="*/ 3 h 43"/>
                  <a:gd name="T18" fmla="*/ 29 w 30"/>
                  <a:gd name="T19" fmla="*/ 10 h 43"/>
                  <a:gd name="T20" fmla="*/ 28 w 30"/>
                  <a:gd name="T21" fmla="*/ 14 h 43"/>
                  <a:gd name="T22" fmla="*/ 24 w 30"/>
                  <a:gd name="T23" fmla="*/ 15 h 43"/>
                  <a:gd name="T24" fmla="*/ 20 w 30"/>
                  <a:gd name="T25" fmla="*/ 14 h 43"/>
                  <a:gd name="T26" fmla="*/ 19 w 30"/>
                  <a:gd name="T27" fmla="*/ 8 h 43"/>
                  <a:gd name="T28" fmla="*/ 17 w 30"/>
                  <a:gd name="T29" fmla="*/ 4 h 43"/>
                  <a:gd name="T30" fmla="*/ 15 w 30"/>
                  <a:gd name="T31" fmla="*/ 3 h 43"/>
                  <a:gd name="T32" fmla="*/ 12 w 30"/>
                  <a:gd name="T33" fmla="*/ 5 h 43"/>
                  <a:gd name="T34" fmla="*/ 10 w 30"/>
                  <a:gd name="T35" fmla="*/ 15 h 43"/>
                  <a:gd name="T36" fmla="*/ 12 w 30"/>
                  <a:gd name="T37" fmla="*/ 26 h 43"/>
                  <a:gd name="T38" fmla="*/ 16 w 30"/>
                  <a:gd name="T39" fmla="*/ 34 h 43"/>
                  <a:gd name="T40" fmla="*/ 21 w 30"/>
                  <a:gd name="T41" fmla="*/ 36 h 43"/>
                  <a:gd name="T42" fmla="*/ 25 w 30"/>
                  <a:gd name="T43" fmla="*/ 35 h 43"/>
                  <a:gd name="T44" fmla="*/ 29 w 30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29" y="31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28" y="36"/>
                      <a:pt x="26" y="39"/>
                      <a:pt x="24" y="40"/>
                    </a:cubicBezTo>
                    <a:cubicBezTo>
                      <a:pt x="21" y="42"/>
                      <a:pt x="18" y="43"/>
                      <a:pt x="16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3"/>
                      <a:pt x="0" y="28"/>
                      <a:pt x="0" y="22"/>
                    </a:cubicBezTo>
                    <a:cubicBezTo>
                      <a:pt x="0" y="16"/>
                      <a:pt x="1" y="12"/>
                      <a:pt x="4" y="7"/>
                    </a:cubicBezTo>
                    <a:cubicBezTo>
                      <a:pt x="7" y="2"/>
                      <a:pt x="11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29" y="7"/>
                      <a:pt x="29" y="10"/>
                    </a:cubicBezTo>
                    <a:cubicBezTo>
                      <a:pt x="29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4" y="15"/>
                    </a:cubicBezTo>
                    <a:cubicBezTo>
                      <a:pt x="23" y="15"/>
                      <a:pt x="21" y="15"/>
                      <a:pt x="20" y="14"/>
                    </a:cubicBezTo>
                    <a:cubicBezTo>
                      <a:pt x="19" y="13"/>
                      <a:pt x="19" y="11"/>
                      <a:pt x="19" y="8"/>
                    </a:cubicBezTo>
                    <a:cubicBezTo>
                      <a:pt x="18" y="6"/>
                      <a:pt x="18" y="4"/>
                      <a:pt x="17" y="4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4" y="3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9"/>
                      <a:pt x="11" y="23"/>
                      <a:pt x="12" y="26"/>
                    </a:cubicBezTo>
                    <a:cubicBezTo>
                      <a:pt x="13" y="30"/>
                      <a:pt x="14" y="32"/>
                      <a:pt x="16" y="34"/>
                    </a:cubicBezTo>
                    <a:cubicBezTo>
                      <a:pt x="18" y="35"/>
                      <a:pt x="19" y="36"/>
                      <a:pt x="21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6" y="34"/>
                      <a:pt x="27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išliḑè"/>
              <p:cNvSpPr/>
              <p:nvPr/>
            </p:nvSpPr>
            <p:spPr bwMode="auto">
              <a:xfrm>
                <a:off x="7580313" y="3743325"/>
                <a:ext cx="128588" cy="198438"/>
              </a:xfrm>
              <a:custGeom>
                <a:avLst/>
                <a:gdLst>
                  <a:gd name="T0" fmla="*/ 15 w 39"/>
                  <a:gd name="T1" fmla="*/ 0 h 60"/>
                  <a:gd name="T2" fmla="*/ 15 w 39"/>
                  <a:gd name="T3" fmla="*/ 24 h 60"/>
                  <a:gd name="T4" fmla="*/ 20 w 39"/>
                  <a:gd name="T5" fmla="*/ 19 h 60"/>
                  <a:gd name="T6" fmla="*/ 25 w 39"/>
                  <a:gd name="T7" fmla="*/ 18 h 60"/>
                  <a:gd name="T8" fmla="*/ 31 w 39"/>
                  <a:gd name="T9" fmla="*/ 20 h 60"/>
                  <a:gd name="T10" fmla="*/ 35 w 39"/>
                  <a:gd name="T11" fmla="*/ 25 h 60"/>
                  <a:gd name="T12" fmla="*/ 35 w 39"/>
                  <a:gd name="T13" fmla="*/ 35 h 60"/>
                  <a:gd name="T14" fmla="*/ 35 w 39"/>
                  <a:gd name="T15" fmla="*/ 51 h 60"/>
                  <a:gd name="T16" fmla="*/ 36 w 39"/>
                  <a:gd name="T17" fmla="*/ 57 h 60"/>
                  <a:gd name="T18" fmla="*/ 39 w 39"/>
                  <a:gd name="T19" fmla="*/ 58 h 60"/>
                  <a:gd name="T20" fmla="*/ 39 w 39"/>
                  <a:gd name="T21" fmla="*/ 60 h 60"/>
                  <a:gd name="T22" fmla="*/ 21 w 39"/>
                  <a:gd name="T23" fmla="*/ 60 h 60"/>
                  <a:gd name="T24" fmla="*/ 21 w 39"/>
                  <a:gd name="T25" fmla="*/ 58 h 60"/>
                  <a:gd name="T26" fmla="*/ 24 w 39"/>
                  <a:gd name="T27" fmla="*/ 56 h 60"/>
                  <a:gd name="T28" fmla="*/ 24 w 39"/>
                  <a:gd name="T29" fmla="*/ 51 h 60"/>
                  <a:gd name="T30" fmla="*/ 24 w 39"/>
                  <a:gd name="T31" fmla="*/ 33 h 60"/>
                  <a:gd name="T32" fmla="*/ 24 w 39"/>
                  <a:gd name="T33" fmla="*/ 26 h 60"/>
                  <a:gd name="T34" fmla="*/ 23 w 39"/>
                  <a:gd name="T35" fmla="*/ 24 h 60"/>
                  <a:gd name="T36" fmla="*/ 21 w 39"/>
                  <a:gd name="T37" fmla="*/ 24 h 60"/>
                  <a:gd name="T38" fmla="*/ 18 w 39"/>
                  <a:gd name="T39" fmla="*/ 25 h 60"/>
                  <a:gd name="T40" fmla="*/ 15 w 39"/>
                  <a:gd name="T41" fmla="*/ 29 h 60"/>
                  <a:gd name="T42" fmla="*/ 15 w 39"/>
                  <a:gd name="T43" fmla="*/ 51 h 60"/>
                  <a:gd name="T44" fmla="*/ 15 w 39"/>
                  <a:gd name="T45" fmla="*/ 56 h 60"/>
                  <a:gd name="T46" fmla="*/ 18 w 39"/>
                  <a:gd name="T47" fmla="*/ 58 h 60"/>
                  <a:gd name="T48" fmla="*/ 18 w 39"/>
                  <a:gd name="T49" fmla="*/ 60 h 60"/>
                  <a:gd name="T50" fmla="*/ 0 w 39"/>
                  <a:gd name="T51" fmla="*/ 60 h 60"/>
                  <a:gd name="T52" fmla="*/ 0 w 39"/>
                  <a:gd name="T53" fmla="*/ 58 h 60"/>
                  <a:gd name="T54" fmla="*/ 3 w 39"/>
                  <a:gd name="T55" fmla="*/ 57 h 60"/>
                  <a:gd name="T56" fmla="*/ 4 w 39"/>
                  <a:gd name="T57" fmla="*/ 51 h 60"/>
                  <a:gd name="T58" fmla="*/ 4 w 39"/>
                  <a:gd name="T59" fmla="*/ 9 h 60"/>
                  <a:gd name="T60" fmla="*/ 3 w 39"/>
                  <a:gd name="T61" fmla="*/ 3 h 60"/>
                  <a:gd name="T62" fmla="*/ 0 w 39"/>
                  <a:gd name="T63" fmla="*/ 2 h 60"/>
                  <a:gd name="T64" fmla="*/ 0 w 39"/>
                  <a:gd name="T65" fmla="*/ 0 h 60"/>
                  <a:gd name="T66" fmla="*/ 15 w 39"/>
                  <a:gd name="T6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5" y="0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2"/>
                      <a:pt x="19" y="20"/>
                      <a:pt x="20" y="19"/>
                    </a:cubicBezTo>
                    <a:cubicBezTo>
                      <a:pt x="22" y="18"/>
                      <a:pt x="24" y="18"/>
                      <a:pt x="25" y="18"/>
                    </a:cubicBezTo>
                    <a:cubicBezTo>
                      <a:pt x="28" y="18"/>
                      <a:pt x="30" y="18"/>
                      <a:pt x="31" y="20"/>
                    </a:cubicBezTo>
                    <a:cubicBezTo>
                      <a:pt x="33" y="21"/>
                      <a:pt x="34" y="23"/>
                      <a:pt x="35" y="25"/>
                    </a:cubicBezTo>
                    <a:cubicBezTo>
                      <a:pt x="35" y="27"/>
                      <a:pt x="35" y="30"/>
                      <a:pt x="35" y="35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4"/>
                      <a:pt x="36" y="56"/>
                      <a:pt x="36" y="57"/>
                    </a:cubicBezTo>
                    <a:cubicBezTo>
                      <a:pt x="37" y="58"/>
                      <a:pt x="38" y="58"/>
                      <a:pt x="39" y="58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3" y="57"/>
                      <a:pt x="24" y="56"/>
                    </a:cubicBezTo>
                    <a:cubicBezTo>
                      <a:pt x="24" y="56"/>
                      <a:pt x="24" y="54"/>
                      <a:pt x="24" y="51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29"/>
                      <a:pt x="24" y="27"/>
                      <a:pt x="24" y="26"/>
                    </a:cubicBezTo>
                    <a:cubicBezTo>
                      <a:pt x="24" y="25"/>
                      <a:pt x="23" y="25"/>
                      <a:pt x="23" y="24"/>
                    </a:cubicBezTo>
                    <a:cubicBezTo>
                      <a:pt x="22" y="24"/>
                      <a:pt x="22" y="24"/>
                      <a:pt x="21" y="24"/>
                    </a:cubicBezTo>
                    <a:cubicBezTo>
                      <a:pt x="20" y="24"/>
                      <a:pt x="19" y="24"/>
                      <a:pt x="18" y="25"/>
                    </a:cubicBezTo>
                    <a:cubicBezTo>
                      <a:pt x="17" y="26"/>
                      <a:pt x="16" y="27"/>
                      <a:pt x="15" y="29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4"/>
                      <a:pt x="15" y="56"/>
                      <a:pt x="15" y="56"/>
                    </a:cubicBezTo>
                    <a:cubicBezTo>
                      <a:pt x="16" y="57"/>
                      <a:pt x="17" y="58"/>
                      <a:pt x="18" y="58"/>
                    </a:cubicBezTo>
                    <a:cubicBezTo>
                      <a:pt x="18" y="60"/>
                      <a:pt x="18" y="60"/>
                      <a:pt x="18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7"/>
                      <a:pt x="3" y="57"/>
                    </a:cubicBezTo>
                    <a:cubicBezTo>
                      <a:pt x="4" y="56"/>
                      <a:pt x="4" y="54"/>
                      <a:pt x="4" y="5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6"/>
                      <a:pt x="4" y="4"/>
                      <a:pt x="3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íṥļîḑê"/>
              <p:cNvSpPr/>
              <p:nvPr/>
            </p:nvSpPr>
            <p:spPr bwMode="auto">
              <a:xfrm>
                <a:off x="7735888" y="3802063"/>
                <a:ext cx="128588" cy="139700"/>
              </a:xfrm>
              <a:custGeom>
                <a:avLst/>
                <a:gdLst>
                  <a:gd name="T0" fmla="*/ 14 w 39"/>
                  <a:gd name="T1" fmla="*/ 1 h 42"/>
                  <a:gd name="T2" fmla="*/ 14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0 w 39"/>
                  <a:gd name="T23" fmla="*/ 42 h 42"/>
                  <a:gd name="T24" fmla="*/ 20 w 39"/>
                  <a:gd name="T25" fmla="*/ 40 h 42"/>
                  <a:gd name="T26" fmla="*/ 23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2 w 39"/>
                  <a:gd name="T35" fmla="*/ 6 h 42"/>
                  <a:gd name="T36" fmla="*/ 21 w 39"/>
                  <a:gd name="T37" fmla="*/ 6 h 42"/>
                  <a:gd name="T38" fmla="*/ 14 w 39"/>
                  <a:gd name="T39" fmla="*/ 11 h 42"/>
                  <a:gd name="T40" fmla="*/ 14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4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4" y="1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16" y="4"/>
                      <a:pt x="18" y="2"/>
                      <a:pt x="20" y="1"/>
                    </a:cubicBezTo>
                    <a:cubicBezTo>
                      <a:pt x="22" y="0"/>
                      <a:pt x="23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2" y="40"/>
                      <a:pt x="23" y="39"/>
                      <a:pt x="23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3" y="7"/>
                      <a:pt x="23" y="7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18" y="6"/>
                      <a:pt x="16" y="7"/>
                      <a:pt x="14" y="11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4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3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3" y="5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4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íśḻîďê"/>
              <p:cNvSpPr/>
              <p:nvPr/>
            </p:nvSpPr>
            <p:spPr bwMode="auto">
              <a:xfrm>
                <a:off x="7886700" y="3802063"/>
                <a:ext cx="112713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1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8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2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8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1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4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1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8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3" y="8"/>
                      <a:pt x="12" y="11"/>
                    </a:cubicBezTo>
                    <a:cubicBezTo>
                      <a:pt x="12" y="14"/>
                      <a:pt x="12" y="19"/>
                      <a:pt x="12" y="25"/>
                    </a:cubicBezTo>
                    <a:cubicBezTo>
                      <a:pt x="12" y="28"/>
                      <a:pt x="12" y="31"/>
                      <a:pt x="12" y="34"/>
                    </a:cubicBezTo>
                    <a:cubicBezTo>
                      <a:pt x="13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9" y="40"/>
                      <a:pt x="19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3" y="32"/>
                      <a:pt x="23" y="26"/>
                      <a:pt x="23" y="18"/>
                    </a:cubicBezTo>
                    <a:cubicBezTo>
                      <a:pt x="23" y="13"/>
                      <a:pt x="23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9" y="3"/>
                      <a:pt x="18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iṣļiḍé"/>
              <p:cNvSpPr/>
              <p:nvPr/>
            </p:nvSpPr>
            <p:spPr bwMode="auto">
              <a:xfrm>
                <a:off x="8021638" y="3743325"/>
                <a:ext cx="66675" cy="198438"/>
              </a:xfrm>
              <a:custGeom>
                <a:avLst/>
                <a:gdLst>
                  <a:gd name="T0" fmla="*/ 16 w 20"/>
                  <a:gd name="T1" fmla="*/ 0 h 60"/>
                  <a:gd name="T2" fmla="*/ 16 w 20"/>
                  <a:gd name="T3" fmla="*/ 51 h 60"/>
                  <a:gd name="T4" fmla="*/ 17 w 20"/>
                  <a:gd name="T5" fmla="*/ 57 h 60"/>
                  <a:gd name="T6" fmla="*/ 20 w 20"/>
                  <a:gd name="T7" fmla="*/ 58 h 60"/>
                  <a:gd name="T8" fmla="*/ 20 w 20"/>
                  <a:gd name="T9" fmla="*/ 60 h 60"/>
                  <a:gd name="T10" fmla="*/ 0 w 20"/>
                  <a:gd name="T11" fmla="*/ 60 h 60"/>
                  <a:gd name="T12" fmla="*/ 0 w 20"/>
                  <a:gd name="T13" fmla="*/ 58 h 60"/>
                  <a:gd name="T14" fmla="*/ 4 w 20"/>
                  <a:gd name="T15" fmla="*/ 57 h 60"/>
                  <a:gd name="T16" fmla="*/ 5 w 20"/>
                  <a:gd name="T17" fmla="*/ 51 h 60"/>
                  <a:gd name="T18" fmla="*/ 5 w 20"/>
                  <a:gd name="T19" fmla="*/ 9 h 60"/>
                  <a:gd name="T20" fmla="*/ 4 w 20"/>
                  <a:gd name="T21" fmla="*/ 3 h 60"/>
                  <a:gd name="T22" fmla="*/ 0 w 20"/>
                  <a:gd name="T23" fmla="*/ 2 h 60"/>
                  <a:gd name="T24" fmla="*/ 0 w 20"/>
                  <a:gd name="T25" fmla="*/ 0 h 60"/>
                  <a:gd name="T26" fmla="*/ 16 w 20"/>
                  <a:gd name="T2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60">
                    <a:moveTo>
                      <a:pt x="16" y="0"/>
                    </a:move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54"/>
                      <a:pt x="16" y="56"/>
                      <a:pt x="17" y="57"/>
                    </a:cubicBezTo>
                    <a:cubicBezTo>
                      <a:pt x="17" y="58"/>
                      <a:pt x="18" y="58"/>
                      <a:pt x="20" y="58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8"/>
                      <a:pt x="4" y="57"/>
                    </a:cubicBezTo>
                    <a:cubicBezTo>
                      <a:pt x="5" y="56"/>
                      <a:pt x="5" y="54"/>
                      <a:pt x="5" y="5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6"/>
                      <a:pt x="4" y="4"/>
                      <a:pt x="4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išḷíḑè"/>
              <p:cNvSpPr/>
              <p:nvPr/>
            </p:nvSpPr>
            <p:spPr bwMode="auto">
              <a:xfrm>
                <a:off x="8107363" y="3802063"/>
                <a:ext cx="112713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0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7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1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7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0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3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0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7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2" y="8"/>
                      <a:pt x="12" y="11"/>
                    </a:cubicBezTo>
                    <a:cubicBezTo>
                      <a:pt x="12" y="14"/>
                      <a:pt x="11" y="19"/>
                      <a:pt x="11" y="25"/>
                    </a:cubicBezTo>
                    <a:cubicBezTo>
                      <a:pt x="11" y="28"/>
                      <a:pt x="12" y="31"/>
                      <a:pt x="12" y="34"/>
                    </a:cubicBezTo>
                    <a:cubicBezTo>
                      <a:pt x="12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8" y="40"/>
                      <a:pt x="19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2" y="32"/>
                      <a:pt x="23" y="26"/>
                      <a:pt x="23" y="18"/>
                    </a:cubicBezTo>
                    <a:cubicBezTo>
                      <a:pt x="23" y="13"/>
                      <a:pt x="22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8" y="3"/>
                      <a:pt x="17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îšľîḋê"/>
              <p:cNvSpPr/>
              <p:nvPr/>
            </p:nvSpPr>
            <p:spPr bwMode="auto">
              <a:xfrm>
                <a:off x="8247063" y="3802063"/>
                <a:ext cx="119063" cy="203200"/>
              </a:xfrm>
              <a:custGeom>
                <a:avLst/>
                <a:gdLst>
                  <a:gd name="T0" fmla="*/ 23 w 36"/>
                  <a:gd name="T1" fmla="*/ 1 h 61"/>
                  <a:gd name="T2" fmla="*/ 36 w 36"/>
                  <a:gd name="T3" fmla="*/ 1 h 61"/>
                  <a:gd name="T4" fmla="*/ 36 w 36"/>
                  <a:gd name="T5" fmla="*/ 6 h 61"/>
                  <a:gd name="T6" fmla="*/ 29 w 36"/>
                  <a:gd name="T7" fmla="*/ 6 h 61"/>
                  <a:gd name="T8" fmla="*/ 31 w 36"/>
                  <a:gd name="T9" fmla="*/ 10 h 61"/>
                  <a:gd name="T10" fmla="*/ 32 w 36"/>
                  <a:gd name="T11" fmla="*/ 15 h 61"/>
                  <a:gd name="T12" fmla="*/ 30 w 36"/>
                  <a:gd name="T13" fmla="*/ 23 h 61"/>
                  <a:gd name="T14" fmla="*/ 24 w 36"/>
                  <a:gd name="T15" fmla="*/ 28 h 61"/>
                  <a:gd name="T16" fmla="*/ 18 w 36"/>
                  <a:gd name="T17" fmla="*/ 29 h 61"/>
                  <a:gd name="T18" fmla="*/ 13 w 36"/>
                  <a:gd name="T19" fmla="*/ 29 h 61"/>
                  <a:gd name="T20" fmla="*/ 10 w 36"/>
                  <a:gd name="T21" fmla="*/ 31 h 61"/>
                  <a:gd name="T22" fmla="*/ 9 w 36"/>
                  <a:gd name="T23" fmla="*/ 34 h 61"/>
                  <a:gd name="T24" fmla="*/ 10 w 36"/>
                  <a:gd name="T25" fmla="*/ 36 h 61"/>
                  <a:gd name="T26" fmla="*/ 13 w 36"/>
                  <a:gd name="T27" fmla="*/ 37 h 61"/>
                  <a:gd name="T28" fmla="*/ 20 w 36"/>
                  <a:gd name="T29" fmla="*/ 37 h 61"/>
                  <a:gd name="T30" fmla="*/ 31 w 36"/>
                  <a:gd name="T31" fmla="*/ 39 h 61"/>
                  <a:gd name="T32" fmla="*/ 36 w 36"/>
                  <a:gd name="T33" fmla="*/ 48 h 61"/>
                  <a:gd name="T34" fmla="*/ 34 w 36"/>
                  <a:gd name="T35" fmla="*/ 55 h 61"/>
                  <a:gd name="T36" fmla="*/ 28 w 36"/>
                  <a:gd name="T37" fmla="*/ 59 h 61"/>
                  <a:gd name="T38" fmla="*/ 17 w 36"/>
                  <a:gd name="T39" fmla="*/ 61 h 61"/>
                  <a:gd name="T40" fmla="*/ 8 w 36"/>
                  <a:gd name="T41" fmla="*/ 60 h 61"/>
                  <a:gd name="T42" fmla="*/ 2 w 36"/>
                  <a:gd name="T43" fmla="*/ 57 h 61"/>
                  <a:gd name="T44" fmla="*/ 0 w 36"/>
                  <a:gd name="T45" fmla="*/ 53 h 61"/>
                  <a:gd name="T46" fmla="*/ 2 w 36"/>
                  <a:gd name="T47" fmla="*/ 49 h 61"/>
                  <a:gd name="T48" fmla="*/ 7 w 36"/>
                  <a:gd name="T49" fmla="*/ 47 h 61"/>
                  <a:gd name="T50" fmla="*/ 2 w 36"/>
                  <a:gd name="T51" fmla="*/ 39 h 61"/>
                  <a:gd name="T52" fmla="*/ 4 w 36"/>
                  <a:gd name="T53" fmla="*/ 33 h 61"/>
                  <a:gd name="T54" fmla="*/ 10 w 36"/>
                  <a:gd name="T55" fmla="*/ 28 h 61"/>
                  <a:gd name="T56" fmla="*/ 3 w 36"/>
                  <a:gd name="T57" fmla="*/ 23 h 61"/>
                  <a:gd name="T58" fmla="*/ 0 w 36"/>
                  <a:gd name="T59" fmla="*/ 14 h 61"/>
                  <a:gd name="T60" fmla="*/ 5 w 36"/>
                  <a:gd name="T61" fmla="*/ 4 h 61"/>
                  <a:gd name="T62" fmla="*/ 16 w 36"/>
                  <a:gd name="T63" fmla="*/ 0 h 61"/>
                  <a:gd name="T64" fmla="*/ 23 w 36"/>
                  <a:gd name="T65" fmla="*/ 1 h 61"/>
                  <a:gd name="T66" fmla="*/ 17 w 36"/>
                  <a:gd name="T67" fmla="*/ 2 h 61"/>
                  <a:gd name="T68" fmla="*/ 13 w 36"/>
                  <a:gd name="T69" fmla="*/ 5 h 61"/>
                  <a:gd name="T70" fmla="*/ 11 w 36"/>
                  <a:gd name="T71" fmla="*/ 15 h 61"/>
                  <a:gd name="T72" fmla="*/ 13 w 36"/>
                  <a:gd name="T73" fmla="*/ 24 h 61"/>
                  <a:gd name="T74" fmla="*/ 16 w 36"/>
                  <a:gd name="T75" fmla="*/ 27 h 61"/>
                  <a:gd name="T76" fmla="*/ 20 w 36"/>
                  <a:gd name="T77" fmla="*/ 24 h 61"/>
                  <a:gd name="T78" fmla="*/ 22 w 36"/>
                  <a:gd name="T79" fmla="*/ 15 h 61"/>
                  <a:gd name="T80" fmla="*/ 20 w 36"/>
                  <a:gd name="T81" fmla="*/ 4 h 61"/>
                  <a:gd name="T82" fmla="*/ 17 w 36"/>
                  <a:gd name="T83" fmla="*/ 2 h 61"/>
                  <a:gd name="T84" fmla="*/ 14 w 36"/>
                  <a:gd name="T85" fmla="*/ 48 h 61"/>
                  <a:gd name="T86" fmla="*/ 9 w 36"/>
                  <a:gd name="T87" fmla="*/ 49 h 61"/>
                  <a:gd name="T88" fmla="*/ 7 w 36"/>
                  <a:gd name="T89" fmla="*/ 52 h 61"/>
                  <a:gd name="T90" fmla="*/ 9 w 36"/>
                  <a:gd name="T91" fmla="*/ 56 h 61"/>
                  <a:gd name="T92" fmla="*/ 18 w 36"/>
                  <a:gd name="T93" fmla="*/ 58 h 61"/>
                  <a:gd name="T94" fmla="*/ 26 w 36"/>
                  <a:gd name="T95" fmla="*/ 57 h 61"/>
                  <a:gd name="T96" fmla="*/ 29 w 36"/>
                  <a:gd name="T97" fmla="*/ 52 h 61"/>
                  <a:gd name="T98" fmla="*/ 29 w 36"/>
                  <a:gd name="T99" fmla="*/ 50 h 61"/>
                  <a:gd name="T100" fmla="*/ 26 w 36"/>
                  <a:gd name="T101" fmla="*/ 48 h 61"/>
                  <a:gd name="T102" fmla="*/ 14 w 36"/>
                  <a:gd name="T103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6" h="61">
                    <a:moveTo>
                      <a:pt x="23" y="1"/>
                    </a:moveTo>
                    <a:cubicBezTo>
                      <a:pt x="36" y="1"/>
                      <a:pt x="36" y="1"/>
                      <a:pt x="36" y="1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8"/>
                      <a:pt x="31" y="9"/>
                      <a:pt x="31" y="10"/>
                    </a:cubicBezTo>
                    <a:cubicBezTo>
                      <a:pt x="32" y="12"/>
                      <a:pt x="32" y="13"/>
                      <a:pt x="32" y="15"/>
                    </a:cubicBezTo>
                    <a:cubicBezTo>
                      <a:pt x="32" y="18"/>
                      <a:pt x="31" y="20"/>
                      <a:pt x="30" y="23"/>
                    </a:cubicBezTo>
                    <a:cubicBezTo>
                      <a:pt x="29" y="25"/>
                      <a:pt x="27" y="26"/>
                      <a:pt x="24" y="28"/>
                    </a:cubicBezTo>
                    <a:cubicBezTo>
                      <a:pt x="22" y="29"/>
                      <a:pt x="20" y="29"/>
                      <a:pt x="18" y="29"/>
                    </a:cubicBezTo>
                    <a:cubicBezTo>
                      <a:pt x="17" y="29"/>
                      <a:pt x="16" y="29"/>
                      <a:pt x="13" y="29"/>
                    </a:cubicBezTo>
                    <a:cubicBezTo>
                      <a:pt x="12" y="29"/>
                      <a:pt x="11" y="30"/>
                      <a:pt x="10" y="31"/>
                    </a:cubicBezTo>
                    <a:cubicBezTo>
                      <a:pt x="9" y="31"/>
                      <a:pt x="9" y="32"/>
                      <a:pt x="9" y="34"/>
                    </a:cubicBezTo>
                    <a:cubicBezTo>
                      <a:pt x="9" y="35"/>
                      <a:pt x="9" y="36"/>
                      <a:pt x="10" y="36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6" y="37"/>
                      <a:pt x="29" y="38"/>
                      <a:pt x="31" y="39"/>
                    </a:cubicBezTo>
                    <a:cubicBezTo>
                      <a:pt x="34" y="41"/>
                      <a:pt x="36" y="44"/>
                      <a:pt x="36" y="48"/>
                    </a:cubicBezTo>
                    <a:cubicBezTo>
                      <a:pt x="36" y="50"/>
                      <a:pt x="35" y="52"/>
                      <a:pt x="34" y="55"/>
                    </a:cubicBezTo>
                    <a:cubicBezTo>
                      <a:pt x="32" y="57"/>
                      <a:pt x="31" y="58"/>
                      <a:pt x="28" y="59"/>
                    </a:cubicBezTo>
                    <a:cubicBezTo>
                      <a:pt x="25" y="60"/>
                      <a:pt x="21" y="61"/>
                      <a:pt x="17" y="61"/>
                    </a:cubicBezTo>
                    <a:cubicBezTo>
                      <a:pt x="14" y="61"/>
                      <a:pt x="11" y="61"/>
                      <a:pt x="8" y="60"/>
                    </a:cubicBezTo>
                    <a:cubicBezTo>
                      <a:pt x="5" y="59"/>
                      <a:pt x="3" y="58"/>
                      <a:pt x="2" y="57"/>
                    </a:cubicBezTo>
                    <a:cubicBezTo>
                      <a:pt x="1" y="56"/>
                      <a:pt x="0" y="55"/>
                      <a:pt x="0" y="53"/>
                    </a:cubicBezTo>
                    <a:cubicBezTo>
                      <a:pt x="0" y="52"/>
                      <a:pt x="1" y="51"/>
                      <a:pt x="2" y="49"/>
                    </a:cubicBezTo>
                    <a:cubicBezTo>
                      <a:pt x="3" y="48"/>
                      <a:pt x="4" y="48"/>
                      <a:pt x="7" y="47"/>
                    </a:cubicBezTo>
                    <a:cubicBezTo>
                      <a:pt x="3" y="45"/>
                      <a:pt x="2" y="42"/>
                      <a:pt x="2" y="39"/>
                    </a:cubicBezTo>
                    <a:cubicBezTo>
                      <a:pt x="2" y="37"/>
                      <a:pt x="2" y="35"/>
                      <a:pt x="4" y="33"/>
                    </a:cubicBezTo>
                    <a:cubicBezTo>
                      <a:pt x="5" y="31"/>
                      <a:pt x="7" y="30"/>
                      <a:pt x="10" y="28"/>
                    </a:cubicBezTo>
                    <a:cubicBezTo>
                      <a:pt x="7" y="27"/>
                      <a:pt x="4" y="25"/>
                      <a:pt x="3" y="23"/>
                    </a:cubicBezTo>
                    <a:cubicBezTo>
                      <a:pt x="1" y="20"/>
                      <a:pt x="0" y="17"/>
                      <a:pt x="0" y="14"/>
                    </a:cubicBezTo>
                    <a:cubicBezTo>
                      <a:pt x="0" y="10"/>
                      <a:pt x="2" y="7"/>
                      <a:pt x="5" y="4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8" y="0"/>
                      <a:pt x="21" y="0"/>
                      <a:pt x="23" y="1"/>
                    </a:cubicBezTo>
                    <a:close/>
                    <a:moveTo>
                      <a:pt x="17" y="2"/>
                    </a:moveTo>
                    <a:cubicBezTo>
                      <a:pt x="15" y="2"/>
                      <a:pt x="14" y="3"/>
                      <a:pt x="13" y="5"/>
                    </a:cubicBezTo>
                    <a:cubicBezTo>
                      <a:pt x="12" y="7"/>
                      <a:pt x="11" y="10"/>
                      <a:pt x="11" y="15"/>
                    </a:cubicBezTo>
                    <a:cubicBezTo>
                      <a:pt x="11" y="20"/>
                      <a:pt x="12" y="23"/>
                      <a:pt x="13" y="24"/>
                    </a:cubicBezTo>
                    <a:cubicBezTo>
                      <a:pt x="14" y="26"/>
                      <a:pt x="15" y="27"/>
                      <a:pt x="16" y="27"/>
                    </a:cubicBezTo>
                    <a:cubicBezTo>
                      <a:pt x="18" y="27"/>
                      <a:pt x="19" y="26"/>
                      <a:pt x="20" y="24"/>
                    </a:cubicBezTo>
                    <a:cubicBezTo>
                      <a:pt x="21" y="23"/>
                      <a:pt x="22" y="20"/>
                      <a:pt x="22" y="15"/>
                    </a:cubicBezTo>
                    <a:cubicBezTo>
                      <a:pt x="22" y="10"/>
                      <a:pt x="21" y="6"/>
                      <a:pt x="20" y="4"/>
                    </a:cubicBezTo>
                    <a:cubicBezTo>
                      <a:pt x="19" y="3"/>
                      <a:pt x="18" y="2"/>
                      <a:pt x="17" y="2"/>
                    </a:cubicBezTo>
                    <a:close/>
                    <a:moveTo>
                      <a:pt x="14" y="48"/>
                    </a:moveTo>
                    <a:cubicBezTo>
                      <a:pt x="12" y="48"/>
                      <a:pt x="10" y="48"/>
                      <a:pt x="9" y="49"/>
                    </a:cubicBezTo>
                    <a:cubicBezTo>
                      <a:pt x="8" y="50"/>
                      <a:pt x="7" y="51"/>
                      <a:pt x="7" y="52"/>
                    </a:cubicBezTo>
                    <a:cubicBezTo>
                      <a:pt x="7" y="54"/>
                      <a:pt x="8" y="55"/>
                      <a:pt x="9" y="56"/>
                    </a:cubicBezTo>
                    <a:cubicBezTo>
                      <a:pt x="11" y="58"/>
                      <a:pt x="14" y="58"/>
                      <a:pt x="18" y="58"/>
                    </a:cubicBezTo>
                    <a:cubicBezTo>
                      <a:pt x="21" y="58"/>
                      <a:pt x="24" y="58"/>
                      <a:pt x="26" y="57"/>
                    </a:cubicBezTo>
                    <a:cubicBezTo>
                      <a:pt x="28" y="55"/>
                      <a:pt x="29" y="54"/>
                      <a:pt x="29" y="52"/>
                    </a:cubicBezTo>
                    <a:cubicBezTo>
                      <a:pt x="29" y="51"/>
                      <a:pt x="29" y="51"/>
                      <a:pt x="29" y="50"/>
                    </a:cubicBezTo>
                    <a:cubicBezTo>
                      <a:pt x="28" y="49"/>
                      <a:pt x="27" y="49"/>
                      <a:pt x="26" y="48"/>
                    </a:cubicBezTo>
                    <a:cubicBezTo>
                      <a:pt x="24" y="48"/>
                      <a:pt x="20" y="48"/>
                      <a:pt x="14" y="4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išľîḍê"/>
              <p:cNvSpPr/>
              <p:nvPr/>
            </p:nvSpPr>
            <p:spPr bwMode="auto">
              <a:xfrm>
                <a:off x="8378825" y="3805238"/>
                <a:ext cx="128588" cy="200025"/>
              </a:xfrm>
              <a:custGeom>
                <a:avLst/>
                <a:gdLst>
                  <a:gd name="T0" fmla="*/ 19 w 39"/>
                  <a:gd name="T1" fmla="*/ 42 h 60"/>
                  <a:gd name="T2" fmla="*/ 7 w 39"/>
                  <a:gd name="T3" fmla="*/ 12 h 60"/>
                  <a:gd name="T4" fmla="*/ 3 w 39"/>
                  <a:gd name="T5" fmla="*/ 4 h 60"/>
                  <a:gd name="T6" fmla="*/ 0 w 39"/>
                  <a:gd name="T7" fmla="*/ 1 h 60"/>
                  <a:gd name="T8" fmla="*/ 0 w 39"/>
                  <a:gd name="T9" fmla="*/ 0 h 60"/>
                  <a:gd name="T10" fmla="*/ 20 w 39"/>
                  <a:gd name="T11" fmla="*/ 0 h 60"/>
                  <a:gd name="T12" fmla="*/ 20 w 39"/>
                  <a:gd name="T13" fmla="*/ 1 h 60"/>
                  <a:gd name="T14" fmla="*/ 17 w 39"/>
                  <a:gd name="T15" fmla="*/ 2 h 60"/>
                  <a:gd name="T16" fmla="*/ 16 w 39"/>
                  <a:gd name="T17" fmla="*/ 4 h 60"/>
                  <a:gd name="T18" fmla="*/ 18 w 39"/>
                  <a:gd name="T19" fmla="*/ 11 h 60"/>
                  <a:gd name="T20" fmla="*/ 24 w 39"/>
                  <a:gd name="T21" fmla="*/ 27 h 60"/>
                  <a:gd name="T22" fmla="*/ 28 w 39"/>
                  <a:gd name="T23" fmla="*/ 14 h 60"/>
                  <a:gd name="T24" fmla="*/ 31 w 39"/>
                  <a:gd name="T25" fmla="*/ 5 h 60"/>
                  <a:gd name="T26" fmla="*/ 30 w 39"/>
                  <a:gd name="T27" fmla="*/ 2 h 60"/>
                  <a:gd name="T28" fmla="*/ 26 w 39"/>
                  <a:gd name="T29" fmla="*/ 1 h 60"/>
                  <a:gd name="T30" fmla="*/ 26 w 39"/>
                  <a:gd name="T31" fmla="*/ 0 h 60"/>
                  <a:gd name="T32" fmla="*/ 39 w 39"/>
                  <a:gd name="T33" fmla="*/ 0 h 60"/>
                  <a:gd name="T34" fmla="*/ 39 w 39"/>
                  <a:gd name="T35" fmla="*/ 1 h 60"/>
                  <a:gd name="T36" fmla="*/ 36 w 39"/>
                  <a:gd name="T37" fmla="*/ 3 h 60"/>
                  <a:gd name="T38" fmla="*/ 32 w 39"/>
                  <a:gd name="T39" fmla="*/ 12 h 60"/>
                  <a:gd name="T40" fmla="*/ 22 w 39"/>
                  <a:gd name="T41" fmla="*/ 42 h 60"/>
                  <a:gd name="T42" fmla="*/ 16 w 39"/>
                  <a:gd name="T43" fmla="*/ 56 h 60"/>
                  <a:gd name="T44" fmla="*/ 9 w 39"/>
                  <a:gd name="T45" fmla="*/ 60 h 60"/>
                  <a:gd name="T46" fmla="*/ 4 w 39"/>
                  <a:gd name="T47" fmla="*/ 58 h 60"/>
                  <a:gd name="T48" fmla="*/ 2 w 39"/>
                  <a:gd name="T49" fmla="*/ 53 h 60"/>
                  <a:gd name="T50" fmla="*/ 3 w 39"/>
                  <a:gd name="T51" fmla="*/ 49 h 60"/>
                  <a:gd name="T52" fmla="*/ 7 w 39"/>
                  <a:gd name="T53" fmla="*/ 47 h 60"/>
                  <a:gd name="T54" fmla="*/ 10 w 39"/>
                  <a:gd name="T55" fmla="*/ 49 h 60"/>
                  <a:gd name="T56" fmla="*/ 11 w 39"/>
                  <a:gd name="T57" fmla="*/ 53 h 60"/>
                  <a:gd name="T58" fmla="*/ 11 w 39"/>
                  <a:gd name="T59" fmla="*/ 55 h 60"/>
                  <a:gd name="T60" fmla="*/ 12 w 39"/>
                  <a:gd name="T61" fmla="*/ 56 h 60"/>
                  <a:gd name="T62" fmla="*/ 14 w 39"/>
                  <a:gd name="T63" fmla="*/ 54 h 60"/>
                  <a:gd name="T64" fmla="*/ 18 w 39"/>
                  <a:gd name="T65" fmla="*/ 46 h 60"/>
                  <a:gd name="T66" fmla="*/ 19 w 39"/>
                  <a:gd name="T67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9" y="4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5" y="7"/>
                      <a:pt x="4" y="5"/>
                      <a:pt x="3" y="4"/>
                    </a:cubicBez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5"/>
                      <a:pt x="17" y="7"/>
                      <a:pt x="18" y="1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30" y="10"/>
                      <a:pt x="31" y="7"/>
                      <a:pt x="31" y="5"/>
                    </a:cubicBezTo>
                    <a:cubicBezTo>
                      <a:pt x="31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7" y="2"/>
                      <a:pt x="36" y="2"/>
                      <a:pt x="36" y="3"/>
                    </a:cubicBezTo>
                    <a:cubicBezTo>
                      <a:pt x="35" y="4"/>
                      <a:pt x="34" y="7"/>
                      <a:pt x="32" y="1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9" y="50"/>
                      <a:pt x="17" y="55"/>
                      <a:pt x="16" y="56"/>
                    </a:cubicBezTo>
                    <a:cubicBezTo>
                      <a:pt x="14" y="59"/>
                      <a:pt x="12" y="60"/>
                      <a:pt x="9" y="60"/>
                    </a:cubicBezTo>
                    <a:cubicBezTo>
                      <a:pt x="7" y="60"/>
                      <a:pt x="5" y="59"/>
                      <a:pt x="4" y="58"/>
                    </a:cubicBezTo>
                    <a:cubicBezTo>
                      <a:pt x="2" y="57"/>
                      <a:pt x="2" y="55"/>
                      <a:pt x="2" y="53"/>
                    </a:cubicBezTo>
                    <a:cubicBezTo>
                      <a:pt x="2" y="51"/>
                      <a:pt x="2" y="50"/>
                      <a:pt x="3" y="49"/>
                    </a:cubicBezTo>
                    <a:cubicBezTo>
                      <a:pt x="4" y="48"/>
                      <a:pt x="5" y="47"/>
                      <a:pt x="7" y="47"/>
                    </a:cubicBezTo>
                    <a:cubicBezTo>
                      <a:pt x="8" y="47"/>
                      <a:pt x="9" y="48"/>
                      <a:pt x="10" y="49"/>
                    </a:cubicBezTo>
                    <a:cubicBezTo>
                      <a:pt x="10" y="50"/>
                      <a:pt x="11" y="51"/>
                      <a:pt x="11" y="53"/>
                    </a:cubicBezTo>
                    <a:cubicBezTo>
                      <a:pt x="11" y="54"/>
                      <a:pt x="11" y="55"/>
                      <a:pt x="11" y="55"/>
                    </a:cubicBezTo>
                    <a:cubicBezTo>
                      <a:pt x="11" y="55"/>
                      <a:pt x="12" y="56"/>
                      <a:pt x="12" y="56"/>
                    </a:cubicBezTo>
                    <a:cubicBezTo>
                      <a:pt x="13" y="56"/>
                      <a:pt x="13" y="55"/>
                      <a:pt x="14" y="54"/>
                    </a:cubicBezTo>
                    <a:cubicBezTo>
                      <a:pt x="15" y="53"/>
                      <a:pt x="16" y="50"/>
                      <a:pt x="18" y="46"/>
                    </a:cubicBezTo>
                    <a:lnTo>
                      <a:pt x="19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iśľíďê"/>
              <p:cNvSpPr/>
              <p:nvPr/>
            </p:nvSpPr>
            <p:spPr bwMode="auto">
              <a:xfrm>
                <a:off x="8577263" y="3802063"/>
                <a:ext cx="111125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1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8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2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8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1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4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1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8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3" y="8"/>
                      <a:pt x="12" y="11"/>
                    </a:cubicBezTo>
                    <a:cubicBezTo>
                      <a:pt x="12" y="14"/>
                      <a:pt x="12" y="19"/>
                      <a:pt x="12" y="25"/>
                    </a:cubicBezTo>
                    <a:cubicBezTo>
                      <a:pt x="12" y="28"/>
                      <a:pt x="12" y="31"/>
                      <a:pt x="12" y="34"/>
                    </a:cubicBezTo>
                    <a:cubicBezTo>
                      <a:pt x="13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9" y="40"/>
                      <a:pt x="20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3" y="32"/>
                      <a:pt x="23" y="26"/>
                      <a:pt x="23" y="18"/>
                    </a:cubicBezTo>
                    <a:cubicBezTo>
                      <a:pt x="23" y="13"/>
                      <a:pt x="23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9" y="3"/>
                      <a:pt x="18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ïs1íḑe"/>
              <p:cNvSpPr/>
              <p:nvPr/>
            </p:nvSpPr>
            <p:spPr bwMode="auto">
              <a:xfrm>
                <a:off x="8715375" y="3738563"/>
                <a:ext cx="98425" cy="203200"/>
              </a:xfrm>
              <a:custGeom>
                <a:avLst/>
                <a:gdLst>
                  <a:gd name="T0" fmla="*/ 16 w 30"/>
                  <a:gd name="T1" fmla="*/ 24 h 61"/>
                  <a:gd name="T2" fmla="*/ 16 w 30"/>
                  <a:gd name="T3" fmla="*/ 53 h 61"/>
                  <a:gd name="T4" fmla="*/ 17 w 30"/>
                  <a:gd name="T5" fmla="*/ 58 h 61"/>
                  <a:gd name="T6" fmla="*/ 22 w 30"/>
                  <a:gd name="T7" fmla="*/ 59 h 61"/>
                  <a:gd name="T8" fmla="*/ 22 w 30"/>
                  <a:gd name="T9" fmla="*/ 61 h 61"/>
                  <a:gd name="T10" fmla="*/ 0 w 30"/>
                  <a:gd name="T11" fmla="*/ 61 h 61"/>
                  <a:gd name="T12" fmla="*/ 0 w 30"/>
                  <a:gd name="T13" fmla="*/ 59 h 61"/>
                  <a:gd name="T14" fmla="*/ 4 w 30"/>
                  <a:gd name="T15" fmla="*/ 59 h 61"/>
                  <a:gd name="T16" fmla="*/ 5 w 30"/>
                  <a:gd name="T17" fmla="*/ 57 h 61"/>
                  <a:gd name="T18" fmla="*/ 6 w 30"/>
                  <a:gd name="T19" fmla="*/ 53 h 61"/>
                  <a:gd name="T20" fmla="*/ 6 w 30"/>
                  <a:gd name="T21" fmla="*/ 24 h 61"/>
                  <a:gd name="T22" fmla="*/ 0 w 30"/>
                  <a:gd name="T23" fmla="*/ 24 h 61"/>
                  <a:gd name="T24" fmla="*/ 0 w 30"/>
                  <a:gd name="T25" fmla="*/ 20 h 61"/>
                  <a:gd name="T26" fmla="*/ 6 w 30"/>
                  <a:gd name="T27" fmla="*/ 20 h 61"/>
                  <a:gd name="T28" fmla="*/ 6 w 30"/>
                  <a:gd name="T29" fmla="*/ 17 h 61"/>
                  <a:gd name="T30" fmla="*/ 6 w 30"/>
                  <a:gd name="T31" fmla="*/ 15 h 61"/>
                  <a:gd name="T32" fmla="*/ 10 w 30"/>
                  <a:gd name="T33" fmla="*/ 4 h 61"/>
                  <a:gd name="T34" fmla="*/ 21 w 30"/>
                  <a:gd name="T35" fmla="*/ 0 h 61"/>
                  <a:gd name="T36" fmla="*/ 28 w 30"/>
                  <a:gd name="T37" fmla="*/ 2 h 61"/>
                  <a:gd name="T38" fmla="*/ 30 w 30"/>
                  <a:gd name="T39" fmla="*/ 6 h 61"/>
                  <a:gd name="T40" fmla="*/ 29 w 30"/>
                  <a:gd name="T41" fmla="*/ 10 h 61"/>
                  <a:gd name="T42" fmla="*/ 25 w 30"/>
                  <a:gd name="T43" fmla="*/ 11 h 61"/>
                  <a:gd name="T44" fmla="*/ 22 w 30"/>
                  <a:gd name="T45" fmla="*/ 10 h 61"/>
                  <a:gd name="T46" fmla="*/ 20 w 30"/>
                  <a:gd name="T47" fmla="*/ 8 h 61"/>
                  <a:gd name="T48" fmla="*/ 21 w 30"/>
                  <a:gd name="T49" fmla="*/ 6 h 61"/>
                  <a:gd name="T50" fmla="*/ 21 w 30"/>
                  <a:gd name="T51" fmla="*/ 5 h 61"/>
                  <a:gd name="T52" fmla="*/ 20 w 30"/>
                  <a:gd name="T53" fmla="*/ 3 h 61"/>
                  <a:gd name="T54" fmla="*/ 19 w 30"/>
                  <a:gd name="T55" fmla="*/ 3 h 61"/>
                  <a:gd name="T56" fmla="*/ 17 w 30"/>
                  <a:gd name="T57" fmla="*/ 4 h 61"/>
                  <a:gd name="T58" fmla="*/ 16 w 30"/>
                  <a:gd name="T59" fmla="*/ 7 h 61"/>
                  <a:gd name="T60" fmla="*/ 16 w 30"/>
                  <a:gd name="T61" fmla="*/ 15 h 61"/>
                  <a:gd name="T62" fmla="*/ 16 w 30"/>
                  <a:gd name="T63" fmla="*/ 20 h 61"/>
                  <a:gd name="T64" fmla="*/ 22 w 30"/>
                  <a:gd name="T65" fmla="*/ 20 h 61"/>
                  <a:gd name="T66" fmla="*/ 22 w 30"/>
                  <a:gd name="T67" fmla="*/ 24 h 61"/>
                  <a:gd name="T68" fmla="*/ 16 w 30"/>
                  <a:gd name="T69" fmla="*/ 2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" h="61">
                    <a:moveTo>
                      <a:pt x="16" y="24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6" y="55"/>
                      <a:pt x="17" y="57"/>
                      <a:pt x="17" y="58"/>
                    </a:cubicBezTo>
                    <a:cubicBezTo>
                      <a:pt x="18" y="59"/>
                      <a:pt x="19" y="59"/>
                      <a:pt x="22" y="59"/>
                    </a:cubicBezTo>
                    <a:cubicBezTo>
                      <a:pt x="22" y="61"/>
                      <a:pt x="22" y="61"/>
                      <a:pt x="2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9"/>
                    </a:cubicBezTo>
                    <a:cubicBezTo>
                      <a:pt x="4" y="58"/>
                      <a:pt x="5" y="58"/>
                      <a:pt x="5" y="57"/>
                    </a:cubicBezTo>
                    <a:cubicBezTo>
                      <a:pt x="5" y="56"/>
                      <a:pt x="6" y="55"/>
                      <a:pt x="6" y="5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1"/>
                      <a:pt x="7" y="7"/>
                      <a:pt x="10" y="4"/>
                    </a:cubicBezTo>
                    <a:cubicBezTo>
                      <a:pt x="12" y="1"/>
                      <a:pt x="16" y="0"/>
                      <a:pt x="21" y="0"/>
                    </a:cubicBezTo>
                    <a:cubicBezTo>
                      <a:pt x="24" y="0"/>
                      <a:pt x="26" y="1"/>
                      <a:pt x="28" y="2"/>
                    </a:cubicBezTo>
                    <a:cubicBezTo>
                      <a:pt x="29" y="3"/>
                      <a:pt x="30" y="5"/>
                      <a:pt x="30" y="6"/>
                    </a:cubicBezTo>
                    <a:cubicBezTo>
                      <a:pt x="30" y="8"/>
                      <a:pt x="30" y="9"/>
                      <a:pt x="29" y="10"/>
                    </a:cubicBezTo>
                    <a:cubicBezTo>
                      <a:pt x="28" y="11"/>
                      <a:pt x="26" y="11"/>
                      <a:pt x="25" y="11"/>
                    </a:cubicBezTo>
                    <a:cubicBezTo>
                      <a:pt x="24" y="11"/>
                      <a:pt x="22" y="11"/>
                      <a:pt x="22" y="10"/>
                    </a:cubicBezTo>
                    <a:cubicBezTo>
                      <a:pt x="21" y="9"/>
                      <a:pt x="20" y="9"/>
                      <a:pt x="20" y="8"/>
                    </a:cubicBezTo>
                    <a:cubicBezTo>
                      <a:pt x="20" y="7"/>
                      <a:pt x="21" y="7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4"/>
                      <a:pt x="21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cubicBezTo>
                      <a:pt x="18" y="3"/>
                      <a:pt x="18" y="3"/>
                      <a:pt x="17" y="4"/>
                    </a:cubicBezTo>
                    <a:cubicBezTo>
                      <a:pt x="17" y="4"/>
                      <a:pt x="16" y="5"/>
                      <a:pt x="16" y="7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16" y="2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îşļîďé"/>
              <p:cNvSpPr/>
              <p:nvPr/>
            </p:nvSpPr>
            <p:spPr bwMode="auto">
              <a:xfrm>
                <a:off x="8866188" y="3738563"/>
                <a:ext cx="165100" cy="206375"/>
              </a:xfrm>
              <a:custGeom>
                <a:avLst/>
                <a:gdLst>
                  <a:gd name="T0" fmla="*/ 50 w 50"/>
                  <a:gd name="T1" fmla="*/ 0 h 62"/>
                  <a:gd name="T2" fmla="*/ 50 w 50"/>
                  <a:gd name="T3" fmla="*/ 21 h 62"/>
                  <a:gd name="T4" fmla="*/ 48 w 50"/>
                  <a:gd name="T5" fmla="*/ 21 h 62"/>
                  <a:gd name="T6" fmla="*/ 42 w 50"/>
                  <a:gd name="T7" fmla="*/ 8 h 62"/>
                  <a:gd name="T8" fmla="*/ 31 w 50"/>
                  <a:gd name="T9" fmla="*/ 4 h 62"/>
                  <a:gd name="T10" fmla="*/ 22 w 50"/>
                  <a:gd name="T11" fmla="*/ 7 h 62"/>
                  <a:gd name="T12" fmla="*/ 16 w 50"/>
                  <a:gd name="T13" fmla="*/ 16 h 62"/>
                  <a:gd name="T14" fmla="*/ 14 w 50"/>
                  <a:gd name="T15" fmla="*/ 30 h 62"/>
                  <a:gd name="T16" fmla="*/ 15 w 50"/>
                  <a:gd name="T17" fmla="*/ 45 h 62"/>
                  <a:gd name="T18" fmla="*/ 21 w 50"/>
                  <a:gd name="T19" fmla="*/ 55 h 62"/>
                  <a:gd name="T20" fmla="*/ 31 w 50"/>
                  <a:gd name="T21" fmla="*/ 58 h 62"/>
                  <a:gd name="T22" fmla="*/ 40 w 50"/>
                  <a:gd name="T23" fmla="*/ 56 h 62"/>
                  <a:gd name="T24" fmla="*/ 49 w 50"/>
                  <a:gd name="T25" fmla="*/ 47 h 62"/>
                  <a:gd name="T26" fmla="*/ 49 w 50"/>
                  <a:gd name="T27" fmla="*/ 52 h 62"/>
                  <a:gd name="T28" fmla="*/ 39 w 50"/>
                  <a:gd name="T29" fmla="*/ 60 h 62"/>
                  <a:gd name="T30" fmla="*/ 28 w 50"/>
                  <a:gd name="T31" fmla="*/ 62 h 62"/>
                  <a:gd name="T32" fmla="*/ 13 w 50"/>
                  <a:gd name="T33" fmla="*/ 58 h 62"/>
                  <a:gd name="T34" fmla="*/ 3 w 50"/>
                  <a:gd name="T35" fmla="*/ 47 h 62"/>
                  <a:gd name="T36" fmla="*/ 0 w 50"/>
                  <a:gd name="T37" fmla="*/ 32 h 62"/>
                  <a:gd name="T38" fmla="*/ 4 w 50"/>
                  <a:gd name="T39" fmla="*/ 16 h 62"/>
                  <a:gd name="T40" fmla="*/ 14 w 50"/>
                  <a:gd name="T41" fmla="*/ 4 h 62"/>
                  <a:gd name="T42" fmla="*/ 28 w 50"/>
                  <a:gd name="T43" fmla="*/ 0 h 62"/>
                  <a:gd name="T44" fmla="*/ 40 w 50"/>
                  <a:gd name="T45" fmla="*/ 3 h 62"/>
                  <a:gd name="T46" fmla="*/ 45 w 50"/>
                  <a:gd name="T47" fmla="*/ 4 h 62"/>
                  <a:gd name="T48" fmla="*/ 47 w 50"/>
                  <a:gd name="T49" fmla="*/ 3 h 62"/>
                  <a:gd name="T50" fmla="*/ 48 w 50"/>
                  <a:gd name="T51" fmla="*/ 0 h 62"/>
                  <a:gd name="T52" fmla="*/ 50 w 50"/>
                  <a:gd name="T5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62">
                    <a:moveTo>
                      <a:pt x="50" y="0"/>
                    </a:move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1"/>
                      <a:pt x="48" y="21"/>
                      <a:pt x="48" y="21"/>
                    </a:cubicBezTo>
                    <a:cubicBezTo>
                      <a:pt x="47" y="15"/>
                      <a:pt x="45" y="11"/>
                      <a:pt x="42" y="8"/>
                    </a:cubicBezTo>
                    <a:cubicBezTo>
                      <a:pt x="39" y="5"/>
                      <a:pt x="35" y="4"/>
                      <a:pt x="31" y="4"/>
                    </a:cubicBezTo>
                    <a:cubicBezTo>
                      <a:pt x="28" y="4"/>
                      <a:pt x="25" y="5"/>
                      <a:pt x="22" y="7"/>
                    </a:cubicBezTo>
                    <a:cubicBezTo>
                      <a:pt x="19" y="9"/>
                      <a:pt x="17" y="12"/>
                      <a:pt x="16" y="16"/>
                    </a:cubicBezTo>
                    <a:cubicBezTo>
                      <a:pt x="14" y="20"/>
                      <a:pt x="14" y="25"/>
                      <a:pt x="14" y="30"/>
                    </a:cubicBezTo>
                    <a:cubicBezTo>
                      <a:pt x="14" y="36"/>
                      <a:pt x="14" y="40"/>
                      <a:pt x="15" y="45"/>
                    </a:cubicBezTo>
                    <a:cubicBezTo>
                      <a:pt x="17" y="49"/>
                      <a:pt x="18" y="52"/>
                      <a:pt x="21" y="55"/>
                    </a:cubicBezTo>
                    <a:cubicBezTo>
                      <a:pt x="24" y="57"/>
                      <a:pt x="27" y="58"/>
                      <a:pt x="31" y="58"/>
                    </a:cubicBezTo>
                    <a:cubicBezTo>
                      <a:pt x="34" y="58"/>
                      <a:pt x="37" y="57"/>
                      <a:pt x="40" y="56"/>
                    </a:cubicBezTo>
                    <a:cubicBezTo>
                      <a:pt x="43" y="54"/>
                      <a:pt x="46" y="51"/>
                      <a:pt x="49" y="47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46" y="56"/>
                      <a:pt x="43" y="58"/>
                      <a:pt x="39" y="60"/>
                    </a:cubicBezTo>
                    <a:cubicBezTo>
                      <a:pt x="36" y="61"/>
                      <a:pt x="33" y="62"/>
                      <a:pt x="28" y="62"/>
                    </a:cubicBezTo>
                    <a:cubicBezTo>
                      <a:pt x="23" y="62"/>
                      <a:pt x="18" y="61"/>
                      <a:pt x="13" y="58"/>
                    </a:cubicBezTo>
                    <a:cubicBezTo>
                      <a:pt x="9" y="56"/>
                      <a:pt x="6" y="52"/>
                      <a:pt x="3" y="47"/>
                    </a:cubicBezTo>
                    <a:cubicBezTo>
                      <a:pt x="1" y="43"/>
                      <a:pt x="0" y="38"/>
                      <a:pt x="0" y="32"/>
                    </a:cubicBezTo>
                    <a:cubicBezTo>
                      <a:pt x="0" y="27"/>
                      <a:pt x="1" y="21"/>
                      <a:pt x="4" y="16"/>
                    </a:cubicBezTo>
                    <a:cubicBezTo>
                      <a:pt x="6" y="11"/>
                      <a:pt x="10" y="7"/>
                      <a:pt x="14" y="4"/>
                    </a:cubicBezTo>
                    <a:cubicBezTo>
                      <a:pt x="19" y="1"/>
                      <a:pt x="23" y="0"/>
                      <a:pt x="28" y="0"/>
                    </a:cubicBezTo>
                    <a:cubicBezTo>
                      <a:pt x="32" y="0"/>
                      <a:pt x="36" y="1"/>
                      <a:pt x="40" y="3"/>
                    </a:cubicBezTo>
                    <a:cubicBezTo>
                      <a:pt x="43" y="4"/>
                      <a:pt x="44" y="4"/>
                      <a:pt x="45" y="4"/>
                    </a:cubicBezTo>
                    <a:cubicBezTo>
                      <a:pt x="45" y="4"/>
                      <a:pt x="46" y="4"/>
                      <a:pt x="47" y="3"/>
                    </a:cubicBezTo>
                    <a:cubicBezTo>
                      <a:pt x="47" y="3"/>
                      <a:pt x="48" y="1"/>
                      <a:pt x="48" y="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îṧḻídé"/>
              <p:cNvSpPr/>
              <p:nvPr/>
            </p:nvSpPr>
            <p:spPr bwMode="auto">
              <a:xfrm>
                <a:off x="9061450" y="3743325"/>
                <a:ext cx="128588" cy="198438"/>
              </a:xfrm>
              <a:custGeom>
                <a:avLst/>
                <a:gdLst>
                  <a:gd name="T0" fmla="*/ 15 w 39"/>
                  <a:gd name="T1" fmla="*/ 0 h 60"/>
                  <a:gd name="T2" fmla="*/ 15 w 39"/>
                  <a:gd name="T3" fmla="*/ 24 h 60"/>
                  <a:gd name="T4" fmla="*/ 20 w 39"/>
                  <a:gd name="T5" fmla="*/ 19 h 60"/>
                  <a:gd name="T6" fmla="*/ 25 w 39"/>
                  <a:gd name="T7" fmla="*/ 18 h 60"/>
                  <a:gd name="T8" fmla="*/ 31 w 39"/>
                  <a:gd name="T9" fmla="*/ 20 h 60"/>
                  <a:gd name="T10" fmla="*/ 34 w 39"/>
                  <a:gd name="T11" fmla="*/ 25 h 60"/>
                  <a:gd name="T12" fmla="*/ 35 w 39"/>
                  <a:gd name="T13" fmla="*/ 35 h 60"/>
                  <a:gd name="T14" fmla="*/ 35 w 39"/>
                  <a:gd name="T15" fmla="*/ 51 h 60"/>
                  <a:gd name="T16" fmla="*/ 36 w 39"/>
                  <a:gd name="T17" fmla="*/ 57 h 60"/>
                  <a:gd name="T18" fmla="*/ 39 w 39"/>
                  <a:gd name="T19" fmla="*/ 58 h 60"/>
                  <a:gd name="T20" fmla="*/ 39 w 39"/>
                  <a:gd name="T21" fmla="*/ 60 h 60"/>
                  <a:gd name="T22" fmla="*/ 21 w 39"/>
                  <a:gd name="T23" fmla="*/ 60 h 60"/>
                  <a:gd name="T24" fmla="*/ 21 w 39"/>
                  <a:gd name="T25" fmla="*/ 58 h 60"/>
                  <a:gd name="T26" fmla="*/ 24 w 39"/>
                  <a:gd name="T27" fmla="*/ 56 h 60"/>
                  <a:gd name="T28" fmla="*/ 24 w 39"/>
                  <a:gd name="T29" fmla="*/ 51 h 60"/>
                  <a:gd name="T30" fmla="*/ 24 w 39"/>
                  <a:gd name="T31" fmla="*/ 33 h 60"/>
                  <a:gd name="T32" fmla="*/ 24 w 39"/>
                  <a:gd name="T33" fmla="*/ 26 h 60"/>
                  <a:gd name="T34" fmla="*/ 23 w 39"/>
                  <a:gd name="T35" fmla="*/ 24 h 60"/>
                  <a:gd name="T36" fmla="*/ 21 w 39"/>
                  <a:gd name="T37" fmla="*/ 24 h 60"/>
                  <a:gd name="T38" fmla="*/ 18 w 39"/>
                  <a:gd name="T39" fmla="*/ 25 h 60"/>
                  <a:gd name="T40" fmla="*/ 15 w 39"/>
                  <a:gd name="T41" fmla="*/ 29 h 60"/>
                  <a:gd name="T42" fmla="*/ 15 w 39"/>
                  <a:gd name="T43" fmla="*/ 51 h 60"/>
                  <a:gd name="T44" fmla="*/ 15 w 39"/>
                  <a:gd name="T45" fmla="*/ 56 h 60"/>
                  <a:gd name="T46" fmla="*/ 18 w 39"/>
                  <a:gd name="T47" fmla="*/ 58 h 60"/>
                  <a:gd name="T48" fmla="*/ 18 w 39"/>
                  <a:gd name="T49" fmla="*/ 60 h 60"/>
                  <a:gd name="T50" fmla="*/ 0 w 39"/>
                  <a:gd name="T51" fmla="*/ 60 h 60"/>
                  <a:gd name="T52" fmla="*/ 0 w 39"/>
                  <a:gd name="T53" fmla="*/ 58 h 60"/>
                  <a:gd name="T54" fmla="*/ 3 w 39"/>
                  <a:gd name="T55" fmla="*/ 57 h 60"/>
                  <a:gd name="T56" fmla="*/ 4 w 39"/>
                  <a:gd name="T57" fmla="*/ 51 h 60"/>
                  <a:gd name="T58" fmla="*/ 4 w 39"/>
                  <a:gd name="T59" fmla="*/ 9 h 60"/>
                  <a:gd name="T60" fmla="*/ 3 w 39"/>
                  <a:gd name="T61" fmla="*/ 3 h 60"/>
                  <a:gd name="T62" fmla="*/ 0 w 39"/>
                  <a:gd name="T63" fmla="*/ 2 h 60"/>
                  <a:gd name="T64" fmla="*/ 0 w 39"/>
                  <a:gd name="T65" fmla="*/ 0 h 60"/>
                  <a:gd name="T66" fmla="*/ 15 w 39"/>
                  <a:gd name="T6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5" y="0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2"/>
                      <a:pt x="19" y="20"/>
                      <a:pt x="20" y="19"/>
                    </a:cubicBezTo>
                    <a:cubicBezTo>
                      <a:pt x="22" y="18"/>
                      <a:pt x="24" y="18"/>
                      <a:pt x="25" y="18"/>
                    </a:cubicBezTo>
                    <a:cubicBezTo>
                      <a:pt x="28" y="18"/>
                      <a:pt x="30" y="18"/>
                      <a:pt x="31" y="20"/>
                    </a:cubicBezTo>
                    <a:cubicBezTo>
                      <a:pt x="33" y="21"/>
                      <a:pt x="34" y="23"/>
                      <a:pt x="34" y="25"/>
                    </a:cubicBezTo>
                    <a:cubicBezTo>
                      <a:pt x="35" y="27"/>
                      <a:pt x="35" y="30"/>
                      <a:pt x="35" y="35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4"/>
                      <a:pt x="36" y="56"/>
                      <a:pt x="36" y="57"/>
                    </a:cubicBezTo>
                    <a:cubicBezTo>
                      <a:pt x="37" y="58"/>
                      <a:pt x="38" y="58"/>
                      <a:pt x="39" y="58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3" y="57"/>
                      <a:pt x="24" y="56"/>
                    </a:cubicBezTo>
                    <a:cubicBezTo>
                      <a:pt x="24" y="56"/>
                      <a:pt x="24" y="54"/>
                      <a:pt x="24" y="51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29"/>
                      <a:pt x="24" y="27"/>
                      <a:pt x="24" y="26"/>
                    </a:cubicBezTo>
                    <a:cubicBezTo>
                      <a:pt x="24" y="25"/>
                      <a:pt x="23" y="25"/>
                      <a:pt x="23" y="24"/>
                    </a:cubicBezTo>
                    <a:cubicBezTo>
                      <a:pt x="22" y="24"/>
                      <a:pt x="22" y="24"/>
                      <a:pt x="21" y="24"/>
                    </a:cubicBezTo>
                    <a:cubicBezTo>
                      <a:pt x="20" y="24"/>
                      <a:pt x="19" y="24"/>
                      <a:pt x="18" y="25"/>
                    </a:cubicBezTo>
                    <a:cubicBezTo>
                      <a:pt x="17" y="26"/>
                      <a:pt x="16" y="27"/>
                      <a:pt x="15" y="29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4"/>
                      <a:pt x="15" y="56"/>
                      <a:pt x="15" y="56"/>
                    </a:cubicBezTo>
                    <a:cubicBezTo>
                      <a:pt x="16" y="57"/>
                      <a:pt x="17" y="58"/>
                      <a:pt x="18" y="58"/>
                    </a:cubicBezTo>
                    <a:cubicBezTo>
                      <a:pt x="18" y="60"/>
                      <a:pt x="18" y="60"/>
                      <a:pt x="18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7"/>
                      <a:pt x="3" y="57"/>
                    </a:cubicBezTo>
                    <a:cubicBezTo>
                      <a:pt x="4" y="56"/>
                      <a:pt x="4" y="54"/>
                      <a:pt x="4" y="5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6"/>
                      <a:pt x="4" y="4"/>
                      <a:pt x="3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íşḻiḑê"/>
              <p:cNvSpPr/>
              <p:nvPr/>
            </p:nvSpPr>
            <p:spPr bwMode="auto">
              <a:xfrm>
                <a:off x="9213850" y="3738563"/>
                <a:ext cx="61913" cy="203200"/>
              </a:xfrm>
              <a:custGeom>
                <a:avLst/>
                <a:gdLst>
                  <a:gd name="T0" fmla="*/ 9 w 19"/>
                  <a:gd name="T1" fmla="*/ 0 h 61"/>
                  <a:gd name="T2" fmla="*/ 14 w 19"/>
                  <a:gd name="T3" fmla="*/ 2 h 61"/>
                  <a:gd name="T4" fmla="*/ 15 w 19"/>
                  <a:gd name="T5" fmla="*/ 7 h 61"/>
                  <a:gd name="T6" fmla="*/ 14 w 19"/>
                  <a:gd name="T7" fmla="*/ 12 h 61"/>
                  <a:gd name="T8" fmla="*/ 9 w 19"/>
                  <a:gd name="T9" fmla="*/ 14 h 61"/>
                  <a:gd name="T10" fmla="*/ 5 w 19"/>
                  <a:gd name="T11" fmla="*/ 12 h 61"/>
                  <a:gd name="T12" fmla="*/ 3 w 19"/>
                  <a:gd name="T13" fmla="*/ 7 h 61"/>
                  <a:gd name="T14" fmla="*/ 5 w 19"/>
                  <a:gd name="T15" fmla="*/ 2 h 61"/>
                  <a:gd name="T16" fmla="*/ 9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9" y="0"/>
                    </a:moveTo>
                    <a:cubicBezTo>
                      <a:pt x="11" y="0"/>
                      <a:pt x="12" y="1"/>
                      <a:pt x="14" y="2"/>
                    </a:cubicBezTo>
                    <a:cubicBezTo>
                      <a:pt x="15" y="3"/>
                      <a:pt x="15" y="5"/>
                      <a:pt x="15" y="7"/>
                    </a:cubicBezTo>
                    <a:cubicBezTo>
                      <a:pt x="15" y="9"/>
                      <a:pt x="15" y="10"/>
                      <a:pt x="14" y="12"/>
                    </a:cubicBezTo>
                    <a:cubicBezTo>
                      <a:pt x="12" y="13"/>
                      <a:pt x="11" y="14"/>
                      <a:pt x="9" y="14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6" y="59"/>
                      <a:pt x="17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2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2" y="22"/>
                      <a:pt x="1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îṩlîde"/>
              <p:cNvSpPr/>
              <p:nvPr/>
            </p:nvSpPr>
            <p:spPr bwMode="auto">
              <a:xfrm>
                <a:off x="9296400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6 w 39"/>
                  <a:gd name="T7" fmla="*/ 0 h 42"/>
                  <a:gd name="T8" fmla="*/ 32 w 39"/>
                  <a:gd name="T9" fmla="*/ 2 h 42"/>
                  <a:gd name="T10" fmla="*/ 35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5 w 39"/>
                  <a:gd name="T29" fmla="*/ 33 h 42"/>
                  <a:gd name="T30" fmla="*/ 25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6 w 39"/>
                  <a:gd name="T43" fmla="*/ 39 h 42"/>
                  <a:gd name="T44" fmla="*/ 19 w 39"/>
                  <a:gd name="T45" fmla="*/ 40 h 42"/>
                  <a:gd name="T46" fmla="*/ 19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9" y="2"/>
                      <a:pt x="20" y="1"/>
                    </a:cubicBezTo>
                    <a:cubicBezTo>
                      <a:pt x="22" y="0"/>
                      <a:pt x="24" y="0"/>
                      <a:pt x="26" y="0"/>
                    </a:cubicBezTo>
                    <a:cubicBezTo>
                      <a:pt x="28" y="0"/>
                      <a:pt x="30" y="0"/>
                      <a:pt x="32" y="2"/>
                    </a:cubicBezTo>
                    <a:cubicBezTo>
                      <a:pt x="33" y="3"/>
                      <a:pt x="34" y="5"/>
                      <a:pt x="35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6" y="38"/>
                      <a:pt x="36" y="39"/>
                    </a:cubicBezTo>
                    <a:cubicBezTo>
                      <a:pt x="37" y="40"/>
                      <a:pt x="38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5" y="36"/>
                      <a:pt x="25" y="33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5" y="11"/>
                      <a:pt x="24" y="9"/>
                      <a:pt x="24" y="8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6" y="39"/>
                    </a:cubicBezTo>
                    <a:cubicBezTo>
                      <a:pt x="16" y="40"/>
                      <a:pt x="17" y="40"/>
                      <a:pt x="19" y="40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40"/>
                      <a:pt x="3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2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íṣḻîḑè"/>
              <p:cNvSpPr/>
              <p:nvPr/>
            </p:nvSpPr>
            <p:spPr bwMode="auto">
              <a:xfrm>
                <a:off x="9453563" y="3802063"/>
                <a:ext cx="112713" cy="139700"/>
              </a:xfrm>
              <a:custGeom>
                <a:avLst/>
                <a:gdLst>
                  <a:gd name="T0" fmla="*/ 19 w 34"/>
                  <a:gd name="T1" fmla="*/ 36 h 42"/>
                  <a:gd name="T2" fmla="*/ 7 w 34"/>
                  <a:gd name="T3" fmla="*/ 42 h 42"/>
                  <a:gd name="T4" fmla="*/ 2 w 34"/>
                  <a:gd name="T5" fmla="*/ 40 h 42"/>
                  <a:gd name="T6" fmla="*/ 0 w 34"/>
                  <a:gd name="T7" fmla="*/ 34 h 42"/>
                  <a:gd name="T8" fmla="*/ 3 w 34"/>
                  <a:gd name="T9" fmla="*/ 26 h 42"/>
                  <a:gd name="T10" fmla="*/ 19 w 34"/>
                  <a:gd name="T11" fmla="*/ 16 h 42"/>
                  <a:gd name="T12" fmla="*/ 19 w 34"/>
                  <a:gd name="T13" fmla="*/ 12 h 42"/>
                  <a:gd name="T14" fmla="*/ 18 w 34"/>
                  <a:gd name="T15" fmla="*/ 6 h 42"/>
                  <a:gd name="T16" fmla="*/ 17 w 34"/>
                  <a:gd name="T17" fmla="*/ 4 h 42"/>
                  <a:gd name="T18" fmla="*/ 14 w 34"/>
                  <a:gd name="T19" fmla="*/ 3 h 42"/>
                  <a:gd name="T20" fmla="*/ 10 w 34"/>
                  <a:gd name="T21" fmla="*/ 4 h 42"/>
                  <a:gd name="T22" fmla="*/ 9 w 34"/>
                  <a:gd name="T23" fmla="*/ 6 h 42"/>
                  <a:gd name="T24" fmla="*/ 10 w 34"/>
                  <a:gd name="T25" fmla="*/ 8 h 42"/>
                  <a:gd name="T26" fmla="*/ 11 w 34"/>
                  <a:gd name="T27" fmla="*/ 12 h 42"/>
                  <a:gd name="T28" fmla="*/ 10 w 34"/>
                  <a:gd name="T29" fmla="*/ 16 h 42"/>
                  <a:gd name="T30" fmla="*/ 6 w 34"/>
                  <a:gd name="T31" fmla="*/ 17 h 42"/>
                  <a:gd name="T32" fmla="*/ 2 w 34"/>
                  <a:gd name="T33" fmla="*/ 15 h 42"/>
                  <a:gd name="T34" fmla="*/ 0 w 34"/>
                  <a:gd name="T35" fmla="*/ 12 h 42"/>
                  <a:gd name="T36" fmla="*/ 3 w 34"/>
                  <a:gd name="T37" fmla="*/ 6 h 42"/>
                  <a:gd name="T38" fmla="*/ 9 w 34"/>
                  <a:gd name="T39" fmla="*/ 1 h 42"/>
                  <a:gd name="T40" fmla="*/ 17 w 34"/>
                  <a:gd name="T41" fmla="*/ 0 h 42"/>
                  <a:gd name="T42" fmla="*/ 25 w 34"/>
                  <a:gd name="T43" fmla="*/ 2 h 42"/>
                  <a:gd name="T44" fmla="*/ 29 w 34"/>
                  <a:gd name="T45" fmla="*/ 7 h 42"/>
                  <a:gd name="T46" fmla="*/ 30 w 34"/>
                  <a:gd name="T47" fmla="*/ 16 h 42"/>
                  <a:gd name="T48" fmla="*/ 30 w 34"/>
                  <a:gd name="T49" fmla="*/ 32 h 42"/>
                  <a:gd name="T50" fmla="*/ 30 w 34"/>
                  <a:gd name="T51" fmla="*/ 35 h 42"/>
                  <a:gd name="T52" fmla="*/ 30 w 34"/>
                  <a:gd name="T53" fmla="*/ 36 h 42"/>
                  <a:gd name="T54" fmla="*/ 31 w 34"/>
                  <a:gd name="T55" fmla="*/ 37 h 42"/>
                  <a:gd name="T56" fmla="*/ 33 w 34"/>
                  <a:gd name="T57" fmla="*/ 35 h 42"/>
                  <a:gd name="T58" fmla="*/ 34 w 34"/>
                  <a:gd name="T59" fmla="*/ 36 h 42"/>
                  <a:gd name="T60" fmla="*/ 30 w 34"/>
                  <a:gd name="T61" fmla="*/ 41 h 42"/>
                  <a:gd name="T62" fmla="*/ 26 w 34"/>
                  <a:gd name="T63" fmla="*/ 42 h 42"/>
                  <a:gd name="T64" fmla="*/ 21 w 34"/>
                  <a:gd name="T65" fmla="*/ 41 h 42"/>
                  <a:gd name="T66" fmla="*/ 19 w 34"/>
                  <a:gd name="T67" fmla="*/ 36 h 42"/>
                  <a:gd name="T68" fmla="*/ 19 w 34"/>
                  <a:gd name="T69" fmla="*/ 33 h 42"/>
                  <a:gd name="T70" fmla="*/ 19 w 34"/>
                  <a:gd name="T71" fmla="*/ 19 h 42"/>
                  <a:gd name="T72" fmla="*/ 12 w 34"/>
                  <a:gd name="T73" fmla="*/ 25 h 42"/>
                  <a:gd name="T74" fmla="*/ 10 w 34"/>
                  <a:gd name="T75" fmla="*/ 30 h 42"/>
                  <a:gd name="T76" fmla="*/ 12 w 34"/>
                  <a:gd name="T77" fmla="*/ 34 h 42"/>
                  <a:gd name="T78" fmla="*/ 14 w 34"/>
                  <a:gd name="T79" fmla="*/ 35 h 42"/>
                  <a:gd name="T80" fmla="*/ 19 w 34"/>
                  <a:gd name="T81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" h="42">
                    <a:moveTo>
                      <a:pt x="19" y="36"/>
                    </a:moveTo>
                    <a:cubicBezTo>
                      <a:pt x="14" y="40"/>
                      <a:pt x="10" y="42"/>
                      <a:pt x="7" y="42"/>
                    </a:cubicBezTo>
                    <a:cubicBezTo>
                      <a:pt x="5" y="42"/>
                      <a:pt x="3" y="42"/>
                      <a:pt x="2" y="40"/>
                    </a:cubicBezTo>
                    <a:cubicBezTo>
                      <a:pt x="0" y="39"/>
                      <a:pt x="0" y="37"/>
                      <a:pt x="0" y="34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6" y="23"/>
                      <a:pt x="11" y="20"/>
                      <a:pt x="19" y="16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9"/>
                      <a:pt x="19" y="7"/>
                      <a:pt x="18" y="6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2" y="3"/>
                      <a:pt x="11" y="3"/>
                      <a:pt x="10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7"/>
                      <a:pt x="9" y="7"/>
                      <a:pt x="10" y="8"/>
                    </a:cubicBezTo>
                    <a:cubicBezTo>
                      <a:pt x="11" y="10"/>
                      <a:pt x="11" y="11"/>
                      <a:pt x="11" y="12"/>
                    </a:cubicBezTo>
                    <a:cubicBezTo>
                      <a:pt x="11" y="13"/>
                      <a:pt x="11" y="15"/>
                      <a:pt x="10" y="16"/>
                    </a:cubicBezTo>
                    <a:cubicBezTo>
                      <a:pt x="9" y="17"/>
                      <a:pt x="8" y="17"/>
                      <a:pt x="6" y="17"/>
                    </a:cubicBezTo>
                    <a:cubicBezTo>
                      <a:pt x="4" y="17"/>
                      <a:pt x="3" y="17"/>
                      <a:pt x="2" y="15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9"/>
                      <a:pt x="1" y="7"/>
                      <a:pt x="3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4" y="0"/>
                      <a:pt x="17" y="0"/>
                    </a:cubicBezTo>
                    <a:cubicBezTo>
                      <a:pt x="20" y="0"/>
                      <a:pt x="23" y="0"/>
                      <a:pt x="25" y="2"/>
                    </a:cubicBezTo>
                    <a:cubicBezTo>
                      <a:pt x="27" y="4"/>
                      <a:pt x="28" y="6"/>
                      <a:pt x="29" y="7"/>
                    </a:cubicBezTo>
                    <a:cubicBezTo>
                      <a:pt x="29" y="9"/>
                      <a:pt x="30" y="11"/>
                      <a:pt x="30" y="1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0" y="34"/>
                      <a:pt x="30" y="35"/>
                      <a:pt x="30" y="35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3" y="36"/>
                      <a:pt x="33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8"/>
                      <a:pt x="32" y="40"/>
                      <a:pt x="30" y="41"/>
                    </a:cubicBezTo>
                    <a:cubicBezTo>
                      <a:pt x="29" y="42"/>
                      <a:pt x="27" y="42"/>
                      <a:pt x="26" y="42"/>
                    </a:cubicBezTo>
                    <a:cubicBezTo>
                      <a:pt x="24" y="42"/>
                      <a:pt x="22" y="42"/>
                      <a:pt x="21" y="41"/>
                    </a:cubicBezTo>
                    <a:cubicBezTo>
                      <a:pt x="20" y="40"/>
                      <a:pt x="19" y="38"/>
                      <a:pt x="19" y="36"/>
                    </a:cubicBezTo>
                    <a:close/>
                    <a:moveTo>
                      <a:pt x="19" y="33"/>
                    </a:moveTo>
                    <a:cubicBezTo>
                      <a:pt x="19" y="19"/>
                      <a:pt x="19" y="19"/>
                      <a:pt x="19" y="19"/>
                    </a:cubicBezTo>
                    <a:cubicBezTo>
                      <a:pt x="16" y="21"/>
                      <a:pt x="13" y="23"/>
                      <a:pt x="12" y="25"/>
                    </a:cubicBezTo>
                    <a:cubicBezTo>
                      <a:pt x="11" y="27"/>
                      <a:pt x="10" y="29"/>
                      <a:pt x="10" y="30"/>
                    </a:cubicBezTo>
                    <a:cubicBezTo>
                      <a:pt x="10" y="32"/>
                      <a:pt x="11" y="33"/>
                      <a:pt x="12" y="34"/>
                    </a:cubicBezTo>
                    <a:cubicBezTo>
                      <a:pt x="12" y="35"/>
                      <a:pt x="13" y="35"/>
                      <a:pt x="14" y="35"/>
                    </a:cubicBezTo>
                    <a:cubicBezTo>
                      <a:pt x="16" y="35"/>
                      <a:pt x="17" y="34"/>
                      <a:pt x="19" y="3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82456" y="1437679"/>
            <a:ext cx="6485389" cy="2852737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782456" y="4437066"/>
            <a:ext cx="6485389" cy="150018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D0C2D-1C7A-445D-8C1F-E2EF4DB0A374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6148-6C08-409F-8572-B41ED231548D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C24E7-123A-40B4-B98C-8FADB1F085E7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54AC7-8B74-4520-B1EE-E45E3D31081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7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9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.xml"/><Relationship Id="rId3" Type="http://schemas.openxmlformats.org/officeDocument/2006/relationships/tags" Target="../tags/tag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1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3380" y="2165985"/>
            <a:ext cx="6365240" cy="1188720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智能任务调度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软件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余庆杯中期答辩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日期占位符 4"/>
          <p:cNvSpPr txBox="1"/>
          <p:nvPr/>
        </p:nvSpPr>
        <p:spPr>
          <a:xfrm>
            <a:off x="4724400" y="47561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spc="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胡揚嘉</a:t>
            </a:r>
            <a:endParaRPr lang="zh-CN" altLang="en-US" sz="2400" spc="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031478" y="3429000"/>
            <a:ext cx="58382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日期占位符 4"/>
          <p:cNvSpPr txBox="1"/>
          <p:nvPr/>
        </p:nvSpPr>
        <p:spPr>
          <a:xfrm>
            <a:off x="4689499" y="51657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276840E-0590-4E99-AA90-954FFB672982}" type="datetime1">
              <a:rPr lang="zh-CN" altLang="en-US" sz="1600" spc="30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 sz="1600" spc="3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>
            <a:fillRect/>
          </a:stretch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454935" y="2565400"/>
            <a:ext cx="374046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遇到的</a:t>
            </a:r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困难</a:t>
            </a:r>
            <a:endParaRPr lang="zh-CN" altLang="en-US" sz="3200" b="1" spc="3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455285" y="3429000"/>
            <a:ext cx="3739515" cy="5683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困境</a:t>
            </a:r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circle-doodle_67622"/>
          <p:cNvSpPr/>
          <p:nvPr/>
        </p:nvSpPr>
        <p:spPr>
          <a:xfrm>
            <a:off x="3160787" y="1466512"/>
            <a:ext cx="1339907" cy="2267626"/>
          </a:xfrm>
          <a:custGeom>
            <a:avLst/>
            <a:gdLst>
              <a:gd name="T0" fmla="*/ 4959 w 7564"/>
              <a:gd name="T1" fmla="*/ 11264 h 12800"/>
              <a:gd name="T2" fmla="*/ 5746 w 7564"/>
              <a:gd name="T3" fmla="*/ 12147 h 12800"/>
              <a:gd name="T4" fmla="*/ 5338 w 7564"/>
              <a:gd name="T5" fmla="*/ 12531 h 12800"/>
              <a:gd name="T6" fmla="*/ 4441 w 7564"/>
              <a:gd name="T7" fmla="*/ 12800 h 12800"/>
              <a:gd name="T8" fmla="*/ 699 w 7564"/>
              <a:gd name="T9" fmla="*/ 12800 h 12800"/>
              <a:gd name="T10" fmla="*/ 0 w 7564"/>
              <a:gd name="T11" fmla="*/ 12052 h 12800"/>
              <a:gd name="T12" fmla="*/ 967 w 7564"/>
              <a:gd name="T13" fmla="*/ 11264 h 12800"/>
              <a:gd name="T14" fmla="*/ 4959 w 7564"/>
              <a:gd name="T15" fmla="*/ 11264 h 12800"/>
              <a:gd name="T16" fmla="*/ 5446 w 7564"/>
              <a:gd name="T17" fmla="*/ 5642 h 12800"/>
              <a:gd name="T18" fmla="*/ 6183 w 7564"/>
              <a:gd name="T19" fmla="*/ 6391 h 12800"/>
              <a:gd name="T20" fmla="*/ 5311 w 7564"/>
              <a:gd name="T21" fmla="*/ 7177 h 12800"/>
              <a:gd name="T22" fmla="*/ 1339 w 7564"/>
              <a:gd name="T23" fmla="*/ 7177 h 12800"/>
              <a:gd name="T24" fmla="*/ 579 w 7564"/>
              <a:gd name="T25" fmla="*/ 6390 h 12800"/>
              <a:gd name="T26" fmla="*/ 1473 w 7564"/>
              <a:gd name="T27" fmla="*/ 5641 h 12800"/>
              <a:gd name="T28" fmla="*/ 5446 w 7564"/>
              <a:gd name="T29" fmla="*/ 5641 h 12800"/>
              <a:gd name="T30" fmla="*/ 5446 w 7564"/>
              <a:gd name="T31" fmla="*/ 5642 h 12800"/>
              <a:gd name="T32" fmla="*/ 1824 w 7564"/>
              <a:gd name="T33" fmla="*/ 1536 h 12800"/>
              <a:gd name="T34" fmla="*/ 1106 w 7564"/>
              <a:gd name="T35" fmla="*/ 787 h 12800"/>
              <a:gd name="T36" fmla="*/ 1958 w 7564"/>
              <a:gd name="T37" fmla="*/ 0 h 12800"/>
              <a:gd name="T38" fmla="*/ 5739 w 7564"/>
              <a:gd name="T39" fmla="*/ 0 h 12800"/>
              <a:gd name="T40" fmla="*/ 6067 w 7564"/>
              <a:gd name="T41" fmla="*/ 19 h 12800"/>
              <a:gd name="T42" fmla="*/ 6577 w 7564"/>
              <a:gd name="T43" fmla="*/ 365 h 12800"/>
              <a:gd name="T44" fmla="*/ 6834 w 7564"/>
              <a:gd name="T45" fmla="*/ 672 h 12800"/>
              <a:gd name="T46" fmla="*/ 5816 w 7564"/>
              <a:gd name="T47" fmla="*/ 1536 h 12800"/>
              <a:gd name="T48" fmla="*/ 1824 w 7564"/>
              <a:gd name="T49" fmla="*/ 1536 h 12800"/>
              <a:gd name="T50" fmla="*/ 5542 w 7564"/>
              <a:gd name="T51" fmla="*/ 7407 h 12800"/>
              <a:gd name="T52" fmla="*/ 6412 w 7564"/>
              <a:gd name="T53" fmla="*/ 6601 h 12800"/>
              <a:gd name="T54" fmla="*/ 6750 w 7564"/>
              <a:gd name="T55" fmla="*/ 6946 h 12800"/>
              <a:gd name="T56" fmla="*/ 7031 w 7564"/>
              <a:gd name="T57" fmla="*/ 7522 h 12800"/>
              <a:gd name="T58" fmla="*/ 7036 w 7564"/>
              <a:gd name="T59" fmla="*/ 7810 h 12800"/>
              <a:gd name="T60" fmla="*/ 6761 w 7564"/>
              <a:gd name="T61" fmla="*/ 10804 h 12800"/>
              <a:gd name="T62" fmla="*/ 6385 w 7564"/>
              <a:gd name="T63" fmla="*/ 11553 h 12800"/>
              <a:gd name="T64" fmla="*/ 5939 w 7564"/>
              <a:gd name="T65" fmla="*/ 11936 h 12800"/>
              <a:gd name="T66" fmla="*/ 5215 w 7564"/>
              <a:gd name="T67" fmla="*/ 11111 h 12800"/>
              <a:gd name="T68" fmla="*/ 5542 w 7564"/>
              <a:gd name="T69" fmla="*/ 7407 h 12800"/>
              <a:gd name="T70" fmla="*/ 6045 w 7564"/>
              <a:gd name="T71" fmla="*/ 1746 h 12800"/>
              <a:gd name="T72" fmla="*/ 7046 w 7564"/>
              <a:gd name="T73" fmla="*/ 902 h 12800"/>
              <a:gd name="T74" fmla="*/ 7299 w 7564"/>
              <a:gd name="T75" fmla="*/ 1170 h 12800"/>
              <a:gd name="T76" fmla="*/ 7558 w 7564"/>
              <a:gd name="T77" fmla="*/ 1708 h 12800"/>
              <a:gd name="T78" fmla="*/ 7538 w 7564"/>
              <a:gd name="T79" fmla="*/ 2149 h 12800"/>
              <a:gd name="T80" fmla="*/ 7283 w 7564"/>
              <a:gd name="T81" fmla="*/ 4932 h 12800"/>
              <a:gd name="T82" fmla="*/ 6981 w 7564"/>
              <a:gd name="T83" fmla="*/ 5642 h 12800"/>
              <a:gd name="T84" fmla="*/ 6414 w 7564"/>
              <a:gd name="T85" fmla="*/ 6179 h 12800"/>
              <a:gd name="T86" fmla="*/ 5697 w 7564"/>
              <a:gd name="T87" fmla="*/ 5449 h 12800"/>
              <a:gd name="T88" fmla="*/ 6045 w 7564"/>
              <a:gd name="T89" fmla="*/ 1746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564" h="12800">
                <a:moveTo>
                  <a:pt x="4959" y="11264"/>
                </a:moveTo>
                <a:lnTo>
                  <a:pt x="5746" y="12147"/>
                </a:lnTo>
                <a:lnTo>
                  <a:pt x="5338" y="12531"/>
                </a:lnTo>
                <a:cubicBezTo>
                  <a:pt x="5125" y="12722"/>
                  <a:pt x="4882" y="12800"/>
                  <a:pt x="4441" y="12800"/>
                </a:cubicBezTo>
                <a:lnTo>
                  <a:pt x="699" y="12800"/>
                </a:lnTo>
                <a:lnTo>
                  <a:pt x="0" y="12052"/>
                </a:lnTo>
                <a:lnTo>
                  <a:pt x="967" y="11264"/>
                </a:lnTo>
                <a:lnTo>
                  <a:pt x="4959" y="11264"/>
                </a:lnTo>
                <a:close/>
                <a:moveTo>
                  <a:pt x="5446" y="5642"/>
                </a:moveTo>
                <a:lnTo>
                  <a:pt x="6183" y="6391"/>
                </a:lnTo>
                <a:lnTo>
                  <a:pt x="5311" y="7177"/>
                </a:lnTo>
                <a:lnTo>
                  <a:pt x="1339" y="7177"/>
                </a:lnTo>
                <a:lnTo>
                  <a:pt x="579" y="6390"/>
                </a:lnTo>
                <a:lnTo>
                  <a:pt x="1473" y="5641"/>
                </a:lnTo>
                <a:lnTo>
                  <a:pt x="5446" y="5641"/>
                </a:lnTo>
                <a:lnTo>
                  <a:pt x="5446" y="5642"/>
                </a:lnTo>
                <a:close/>
                <a:moveTo>
                  <a:pt x="1824" y="1536"/>
                </a:moveTo>
                <a:lnTo>
                  <a:pt x="1106" y="787"/>
                </a:lnTo>
                <a:lnTo>
                  <a:pt x="1958" y="0"/>
                </a:lnTo>
                <a:lnTo>
                  <a:pt x="5739" y="0"/>
                </a:lnTo>
                <a:cubicBezTo>
                  <a:pt x="5912" y="0"/>
                  <a:pt x="6028" y="19"/>
                  <a:pt x="6067" y="19"/>
                </a:cubicBezTo>
                <a:cubicBezTo>
                  <a:pt x="6203" y="38"/>
                  <a:pt x="6407" y="172"/>
                  <a:pt x="6577" y="365"/>
                </a:cubicBezTo>
                <a:lnTo>
                  <a:pt x="6834" y="672"/>
                </a:lnTo>
                <a:lnTo>
                  <a:pt x="5816" y="1536"/>
                </a:lnTo>
                <a:lnTo>
                  <a:pt x="1824" y="1536"/>
                </a:lnTo>
                <a:close/>
                <a:moveTo>
                  <a:pt x="5542" y="7407"/>
                </a:moveTo>
                <a:lnTo>
                  <a:pt x="6412" y="6601"/>
                </a:lnTo>
                <a:lnTo>
                  <a:pt x="6750" y="6946"/>
                </a:lnTo>
                <a:cubicBezTo>
                  <a:pt x="6941" y="7157"/>
                  <a:pt x="7012" y="7311"/>
                  <a:pt x="7031" y="7522"/>
                </a:cubicBezTo>
                <a:cubicBezTo>
                  <a:pt x="7039" y="7618"/>
                  <a:pt x="7048" y="7714"/>
                  <a:pt x="7036" y="7810"/>
                </a:cubicBezTo>
                <a:lnTo>
                  <a:pt x="6761" y="10804"/>
                </a:lnTo>
                <a:cubicBezTo>
                  <a:pt x="6734" y="11149"/>
                  <a:pt x="6652" y="11303"/>
                  <a:pt x="6385" y="11553"/>
                </a:cubicBezTo>
                <a:lnTo>
                  <a:pt x="5939" y="11936"/>
                </a:lnTo>
                <a:lnTo>
                  <a:pt x="5215" y="11111"/>
                </a:lnTo>
                <a:lnTo>
                  <a:pt x="5542" y="7407"/>
                </a:lnTo>
                <a:close/>
                <a:moveTo>
                  <a:pt x="6045" y="1746"/>
                </a:moveTo>
                <a:lnTo>
                  <a:pt x="7046" y="902"/>
                </a:lnTo>
                <a:lnTo>
                  <a:pt x="7299" y="1170"/>
                </a:lnTo>
                <a:cubicBezTo>
                  <a:pt x="7449" y="1343"/>
                  <a:pt x="7541" y="1516"/>
                  <a:pt x="7558" y="1708"/>
                </a:cubicBezTo>
                <a:cubicBezTo>
                  <a:pt x="7564" y="1785"/>
                  <a:pt x="7557" y="1919"/>
                  <a:pt x="7538" y="2149"/>
                </a:cubicBezTo>
                <a:lnTo>
                  <a:pt x="7283" y="4932"/>
                </a:lnTo>
                <a:cubicBezTo>
                  <a:pt x="7258" y="5296"/>
                  <a:pt x="7192" y="5431"/>
                  <a:pt x="6981" y="5642"/>
                </a:cubicBezTo>
                <a:lnTo>
                  <a:pt x="6414" y="6179"/>
                </a:lnTo>
                <a:lnTo>
                  <a:pt x="5697" y="5449"/>
                </a:lnTo>
                <a:lnTo>
                  <a:pt x="6045" y="174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55969" y="307955"/>
            <a:ext cx="19796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遇到的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困难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25949" y="1210954"/>
            <a:ext cx="7206552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未掌握相关技术和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算法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circle-doodle_67622"/>
          <p:cNvSpPr/>
          <p:nvPr/>
        </p:nvSpPr>
        <p:spPr>
          <a:xfrm>
            <a:off x="1021959" y="1189038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2418429" y="2034499"/>
            <a:ext cx="7206552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一边学习，一边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编码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circle-doodle_67622"/>
          <p:cNvSpPr/>
          <p:nvPr/>
        </p:nvSpPr>
        <p:spPr>
          <a:xfrm>
            <a:off x="1814439" y="2012582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15"/>
          <p:cNvSpPr/>
          <p:nvPr/>
        </p:nvSpPr>
        <p:spPr>
          <a:xfrm>
            <a:off x="1625949" y="2828834"/>
            <a:ext cx="7206552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训练数据的采集和使用效果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收集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circle-doodle_67622"/>
          <p:cNvSpPr/>
          <p:nvPr/>
        </p:nvSpPr>
        <p:spPr>
          <a:xfrm>
            <a:off x="1021959" y="2806916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矩形 19"/>
          <p:cNvSpPr/>
          <p:nvPr/>
        </p:nvSpPr>
        <p:spPr>
          <a:xfrm>
            <a:off x="2418429" y="3674604"/>
            <a:ext cx="7206552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寻求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帮助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circle-doodle_67622"/>
          <p:cNvSpPr/>
          <p:nvPr/>
        </p:nvSpPr>
        <p:spPr>
          <a:xfrm>
            <a:off x="1814439" y="3652686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矩形 1"/>
          <p:cNvSpPr/>
          <p:nvPr/>
        </p:nvSpPr>
        <p:spPr>
          <a:xfrm>
            <a:off x="1610074" y="4446179"/>
            <a:ext cx="7206552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缺乏软件制作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经验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circle-doodle_67622"/>
          <p:cNvSpPr/>
          <p:nvPr/>
        </p:nvSpPr>
        <p:spPr>
          <a:xfrm>
            <a:off x="1006084" y="4424261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矩形 4"/>
          <p:cNvSpPr/>
          <p:nvPr/>
        </p:nvSpPr>
        <p:spPr>
          <a:xfrm>
            <a:off x="2402554" y="5291949"/>
            <a:ext cx="7206552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寻求网络、学长的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帮助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circle-doodle_67622"/>
          <p:cNvSpPr/>
          <p:nvPr/>
        </p:nvSpPr>
        <p:spPr>
          <a:xfrm>
            <a:off x="1798564" y="5270031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>
            <a:fillRect/>
          </a:stretch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454935" y="2565400"/>
            <a:ext cx="374046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后续</a:t>
            </a:r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安排</a:t>
            </a:r>
            <a:endParaRPr lang="zh-CN" altLang="en-US" sz="3200" b="1" spc="3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454934" y="3429000"/>
            <a:ext cx="374046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Next Tasks</a:t>
            </a:r>
            <a:endParaRPr lang="en-US" altLang="zh-CN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circle-doodle_67622"/>
          <p:cNvSpPr/>
          <p:nvPr/>
        </p:nvSpPr>
        <p:spPr>
          <a:xfrm>
            <a:off x="3152852" y="1466512"/>
            <a:ext cx="1355777" cy="2267626"/>
          </a:xfrm>
          <a:custGeom>
            <a:avLst/>
            <a:gdLst>
              <a:gd name="T0" fmla="*/ 1474 w 7654"/>
              <a:gd name="T1" fmla="*/ 5477 h 12800"/>
              <a:gd name="T2" fmla="*/ 675 w 7654"/>
              <a:gd name="T3" fmla="*/ 6230 h 12800"/>
              <a:gd name="T4" fmla="*/ 321 w 7654"/>
              <a:gd name="T5" fmla="*/ 5854 h 12800"/>
              <a:gd name="T6" fmla="*/ 6 w 7654"/>
              <a:gd name="T7" fmla="*/ 5270 h 12800"/>
              <a:gd name="T8" fmla="*/ 9 w 7654"/>
              <a:gd name="T9" fmla="*/ 4875 h 12800"/>
              <a:gd name="T10" fmla="*/ 387 w 7654"/>
              <a:gd name="T11" fmla="*/ 790 h 12800"/>
              <a:gd name="T12" fmla="*/ 1221 w 7654"/>
              <a:gd name="T13" fmla="*/ 0 h 12800"/>
              <a:gd name="T14" fmla="*/ 1893 w 7654"/>
              <a:gd name="T15" fmla="*/ 790 h 12800"/>
              <a:gd name="T16" fmla="*/ 1474 w 7654"/>
              <a:gd name="T17" fmla="*/ 5477 h 12800"/>
              <a:gd name="T18" fmla="*/ 5517 w 7654"/>
              <a:gd name="T19" fmla="*/ 5646 h 12800"/>
              <a:gd name="T20" fmla="*/ 6206 w 7654"/>
              <a:gd name="T21" fmla="*/ 6418 h 12800"/>
              <a:gd name="T22" fmla="*/ 5291 w 7654"/>
              <a:gd name="T23" fmla="*/ 7153 h 12800"/>
              <a:gd name="T24" fmla="*/ 2186 w 7654"/>
              <a:gd name="T25" fmla="*/ 7153 h 12800"/>
              <a:gd name="T26" fmla="*/ 1845 w 7654"/>
              <a:gd name="T27" fmla="*/ 7134 h 12800"/>
              <a:gd name="T28" fmla="*/ 1358 w 7654"/>
              <a:gd name="T29" fmla="*/ 6946 h 12800"/>
              <a:gd name="T30" fmla="*/ 881 w 7654"/>
              <a:gd name="T31" fmla="*/ 6438 h 12800"/>
              <a:gd name="T32" fmla="*/ 1734 w 7654"/>
              <a:gd name="T33" fmla="*/ 5647 h 12800"/>
              <a:gd name="T34" fmla="*/ 5517 w 7654"/>
              <a:gd name="T35" fmla="*/ 5647 h 12800"/>
              <a:gd name="T36" fmla="*/ 5517 w 7654"/>
              <a:gd name="T37" fmla="*/ 5646 h 12800"/>
              <a:gd name="T38" fmla="*/ 6661 w 7654"/>
              <a:gd name="T39" fmla="*/ 12047 h 12800"/>
              <a:gd name="T40" fmla="*/ 5842 w 7654"/>
              <a:gd name="T41" fmla="*/ 12800 h 12800"/>
              <a:gd name="T42" fmla="*/ 5155 w 7654"/>
              <a:gd name="T43" fmla="*/ 12047 h 12800"/>
              <a:gd name="T44" fmla="*/ 5574 w 7654"/>
              <a:gd name="T45" fmla="*/ 7378 h 12800"/>
              <a:gd name="T46" fmla="*/ 6378 w 7654"/>
              <a:gd name="T47" fmla="*/ 6663 h 12800"/>
              <a:gd name="T48" fmla="*/ 7080 w 7654"/>
              <a:gd name="T49" fmla="*/ 7378 h 12800"/>
              <a:gd name="T50" fmla="*/ 6661 w 7654"/>
              <a:gd name="T51" fmla="*/ 12047 h 12800"/>
              <a:gd name="T52" fmla="*/ 7234 w 7654"/>
              <a:gd name="T53" fmla="*/ 5477 h 12800"/>
              <a:gd name="T54" fmla="*/ 6415 w 7654"/>
              <a:gd name="T55" fmla="*/ 6230 h 12800"/>
              <a:gd name="T56" fmla="*/ 5746 w 7654"/>
              <a:gd name="T57" fmla="*/ 5458 h 12800"/>
              <a:gd name="T58" fmla="*/ 6148 w 7654"/>
              <a:gd name="T59" fmla="*/ 809 h 12800"/>
              <a:gd name="T60" fmla="*/ 6981 w 7654"/>
              <a:gd name="T61" fmla="*/ 0 h 12800"/>
              <a:gd name="T62" fmla="*/ 7654 w 7654"/>
              <a:gd name="T63" fmla="*/ 809 h 12800"/>
              <a:gd name="T64" fmla="*/ 7234 w 7654"/>
              <a:gd name="T65" fmla="*/ 5477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654" h="12800">
                <a:moveTo>
                  <a:pt x="1474" y="5477"/>
                </a:moveTo>
                <a:lnTo>
                  <a:pt x="675" y="6230"/>
                </a:lnTo>
                <a:lnTo>
                  <a:pt x="321" y="5854"/>
                </a:lnTo>
                <a:cubicBezTo>
                  <a:pt x="135" y="5666"/>
                  <a:pt x="23" y="5458"/>
                  <a:pt x="6" y="5270"/>
                </a:cubicBezTo>
                <a:cubicBezTo>
                  <a:pt x="0" y="5196"/>
                  <a:pt x="7" y="5063"/>
                  <a:pt x="9" y="4875"/>
                </a:cubicBezTo>
                <a:lnTo>
                  <a:pt x="387" y="790"/>
                </a:lnTo>
                <a:lnTo>
                  <a:pt x="1221" y="0"/>
                </a:lnTo>
                <a:lnTo>
                  <a:pt x="1893" y="790"/>
                </a:lnTo>
                <a:lnTo>
                  <a:pt x="1474" y="5477"/>
                </a:lnTo>
                <a:close/>
                <a:moveTo>
                  <a:pt x="5517" y="5646"/>
                </a:moveTo>
                <a:lnTo>
                  <a:pt x="6206" y="6418"/>
                </a:lnTo>
                <a:lnTo>
                  <a:pt x="5291" y="7153"/>
                </a:lnTo>
                <a:lnTo>
                  <a:pt x="2186" y="7153"/>
                </a:lnTo>
                <a:cubicBezTo>
                  <a:pt x="2016" y="7153"/>
                  <a:pt x="1903" y="7153"/>
                  <a:pt x="1845" y="7134"/>
                </a:cubicBezTo>
                <a:cubicBezTo>
                  <a:pt x="1676" y="7134"/>
                  <a:pt x="1461" y="7040"/>
                  <a:pt x="1358" y="6946"/>
                </a:cubicBezTo>
                <a:lnTo>
                  <a:pt x="881" y="6438"/>
                </a:lnTo>
                <a:lnTo>
                  <a:pt x="1734" y="5647"/>
                </a:lnTo>
                <a:lnTo>
                  <a:pt x="5517" y="5647"/>
                </a:lnTo>
                <a:lnTo>
                  <a:pt x="5517" y="5646"/>
                </a:lnTo>
                <a:close/>
                <a:moveTo>
                  <a:pt x="6661" y="12047"/>
                </a:moveTo>
                <a:lnTo>
                  <a:pt x="5842" y="12800"/>
                </a:lnTo>
                <a:lnTo>
                  <a:pt x="5155" y="12047"/>
                </a:lnTo>
                <a:lnTo>
                  <a:pt x="5574" y="7378"/>
                </a:lnTo>
                <a:lnTo>
                  <a:pt x="6378" y="6663"/>
                </a:lnTo>
                <a:lnTo>
                  <a:pt x="7080" y="7378"/>
                </a:lnTo>
                <a:lnTo>
                  <a:pt x="6661" y="12047"/>
                </a:lnTo>
                <a:close/>
                <a:moveTo>
                  <a:pt x="7234" y="5477"/>
                </a:moveTo>
                <a:lnTo>
                  <a:pt x="6415" y="6230"/>
                </a:lnTo>
                <a:lnTo>
                  <a:pt x="5746" y="5458"/>
                </a:lnTo>
                <a:lnTo>
                  <a:pt x="6148" y="809"/>
                </a:lnTo>
                <a:lnTo>
                  <a:pt x="6981" y="0"/>
                </a:lnTo>
                <a:lnTo>
                  <a:pt x="7654" y="809"/>
                </a:lnTo>
                <a:lnTo>
                  <a:pt x="7234" y="547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55969" y="307955"/>
            <a:ext cx="19796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安排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6285" y="1600200"/>
            <a:ext cx="9064625" cy="3415030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lnSpc>
                <a:spcPct val="200000"/>
              </a:lnSpc>
            </a:pPr>
            <a:r>
              <a:rPr lang="en-US" altLang="zh-CN" b="0">
                <a:solidFill>
                  <a:srgbClr val="DADADA"/>
                </a:solidFill>
                <a:latin typeface="+mj-ea"/>
                <a:ea typeface="+mj-ea"/>
                <a:cs typeface="+mj-ea"/>
              </a:rPr>
              <a:t>   </a:t>
            </a:r>
            <a:r>
              <a:rPr lang="en-US" altLang="zh-CN" b="0">
                <a:solidFill>
                  <a:srgbClr val="6796E6"/>
                </a:solidFill>
                <a:latin typeface="+mj-ea"/>
                <a:ea typeface="+mj-ea"/>
                <a:cs typeface="+mj-ea"/>
              </a:rPr>
              <a:t>1.</a:t>
            </a:r>
            <a:r>
              <a:rPr lang="en-US" altLang="zh-CN" b="0">
                <a:solidFill>
                  <a:srgbClr val="DADADA"/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收集：类似问卷方式</a:t>
            </a:r>
            <a:endParaRPr lang="zh-CN" altLang="en-US" b="0">
              <a:solidFill>
                <a:schemeClr val="tx1"/>
              </a:solidFill>
              <a:latin typeface="+mj-ea"/>
              <a:ea typeface="+mj-ea"/>
              <a:cs typeface="+mj-ea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   2. 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分层：简单的机器学习或者决策树（</a:t>
            </a: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python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）</a:t>
            </a:r>
            <a:endParaRPr lang="zh-CN" altLang="en-US" b="0">
              <a:solidFill>
                <a:schemeClr val="tx1"/>
              </a:solidFill>
              <a:latin typeface="+mj-ea"/>
              <a:ea typeface="+mj-ea"/>
              <a:cs typeface="+mj-ea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   3. 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可视化：</a:t>
            </a: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JavaFX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（</a:t>
            </a: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GUI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）或者</a:t>
            </a: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Web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设计（</a:t>
            </a: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HTML+CSS+JS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）</a:t>
            </a:r>
            <a:endParaRPr lang="zh-CN" altLang="en-US" b="0">
              <a:solidFill>
                <a:schemeClr val="tx1"/>
              </a:solidFill>
              <a:latin typeface="+mj-ea"/>
              <a:ea typeface="+mj-ea"/>
              <a:cs typeface="+mj-ea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   4. 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决策：</a:t>
            </a: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OS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调度算法（举例）</a:t>
            </a:r>
            <a:endParaRPr lang="zh-CN" altLang="en-US" b="0">
              <a:solidFill>
                <a:schemeClr val="tx1"/>
              </a:solidFill>
              <a:latin typeface="+mj-ea"/>
              <a:ea typeface="+mj-ea"/>
              <a:cs typeface="+mj-ea"/>
            </a:endParaRPr>
          </a:p>
          <a:p>
            <a:pPr indent="0" fontAlgn="auto">
              <a:lnSpc>
                <a:spcPct val="200000"/>
              </a:lnSpc>
            </a:pPr>
            <a:r>
              <a:rPr lang="en-US" altLang="zh-CN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   5. </a:t>
            </a:r>
            <a:r>
              <a:rPr lang="zh-CN" altLang="en-US" b="0">
                <a:solidFill>
                  <a:schemeClr val="tx1"/>
                </a:solidFill>
                <a:latin typeface="+mj-ea"/>
                <a:ea typeface="+mj-ea"/>
                <a:cs typeface="+mj-ea"/>
              </a:rPr>
              <a:t>提升：自动迭代，每次得出的赋分和分类被评分，可以根据用户的反馈，不断优化自己的权重算法</a:t>
            </a:r>
            <a:endParaRPr lang="zh-CN" altLang="en-US" b="0">
              <a:solidFill>
                <a:schemeClr val="tx1"/>
              </a:solidFill>
              <a:latin typeface="+mj-ea"/>
              <a:ea typeface="+mj-ea"/>
              <a:cs typeface="+mj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8200" y="-7937"/>
            <a:ext cx="5045056" cy="6858000"/>
          </a:xfrm>
          <a:prstGeom prst="rect">
            <a:avLst/>
          </a:prstGeom>
          <a:solidFill>
            <a:schemeClr val="bg2">
              <a:lumMod val="2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538624" y="603251"/>
            <a:ext cx="4941979" cy="1385887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805708" y="75208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9CA54AC7-8B74-4520-B1EE-E45E3D31081A}" type="slidenum"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403349" y="2932380"/>
            <a:ext cx="3914775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寻求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经验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解决当下通用软件没有实现的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功能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以赛代学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2902403" y="2697703"/>
            <a:ext cx="6365875" cy="993775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感谢！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4724535" y="3287176"/>
            <a:ext cx="1603375" cy="2825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Thank you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日期占位符 4"/>
          <p:cNvSpPr txBox="1"/>
          <p:nvPr/>
        </p:nvSpPr>
        <p:spPr>
          <a:xfrm>
            <a:off x="4724400" y="51971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spc="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胡揚嘉</a:t>
            </a:r>
            <a:endParaRPr lang="zh-CN" altLang="en-US" sz="2400" spc="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210515" y="3691441"/>
            <a:ext cx="52292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2380340" y="1975615"/>
            <a:ext cx="317908" cy="2739507"/>
            <a:chOff x="2485793" y="2025877"/>
            <a:chExt cx="339226" cy="2287874"/>
          </a:xfrm>
        </p:grpSpPr>
        <p:sp>
          <p:nvSpPr>
            <p:cNvPr id="10" name="矩形 9"/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11"/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 flipH="1">
            <a:off x="9446150" y="1975615"/>
            <a:ext cx="365510" cy="2733190"/>
            <a:chOff x="2485793" y="2025877"/>
            <a:chExt cx="339226" cy="2287874"/>
          </a:xfrm>
        </p:grpSpPr>
        <p:sp>
          <p:nvSpPr>
            <p:cNvPr id="14" name="矩形 13"/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14"/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15"/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580378"/>
            <a:ext cx="2743200" cy="365125"/>
          </a:xfrm>
        </p:spPr>
        <p:txBody>
          <a:bodyPr/>
          <a:lstStyle/>
          <a:p>
            <a:fld id="{FE50A50F-BFEC-4097-AA6B-D2F73726B853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70" r="11480"/>
          <a:stretch>
            <a:fillRect/>
          </a:stretch>
        </p:blipFill>
        <p:spPr>
          <a:xfrm>
            <a:off x="1" y="0"/>
            <a:ext cx="3884742" cy="6850063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1" y="2862943"/>
            <a:ext cx="3884742" cy="4024116"/>
          </a:xfrm>
          <a:prstGeom prst="rect">
            <a:avLst/>
          </a:prstGeom>
          <a:gradFill flip="none" rotWithShape="1">
            <a:gsLst>
              <a:gs pos="100000">
                <a:schemeClr val="tx1">
                  <a:lumMod val="95000"/>
                  <a:lumOff val="5000"/>
                  <a:alpha val="62000"/>
                </a:schemeClr>
              </a:gs>
              <a:gs pos="12000">
                <a:schemeClr val="tx1">
                  <a:lumMod val="95000"/>
                  <a:lumOff val="5000"/>
                  <a:alpha val="0"/>
                </a:schemeClr>
              </a:gs>
            </a:gsLst>
            <a:lin ang="5400000" scaled="1"/>
            <a:tileRect/>
          </a:gra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666006" y="397078"/>
            <a:ext cx="339226" cy="2282598"/>
            <a:chOff x="2485793" y="2025877"/>
            <a:chExt cx="339226" cy="2282598"/>
          </a:xfrm>
          <a:solidFill>
            <a:schemeClr val="bg1"/>
          </a:solidFill>
        </p:grpSpPr>
        <p:sp>
          <p:nvSpPr>
            <p:cNvPr id="11" name="矩形 10"/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11"/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13"/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 flipH="1">
            <a:off x="3988919" y="397078"/>
            <a:ext cx="339226" cy="2282598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8" name="矩形 17"/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19"/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20"/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2318356" y="1172510"/>
            <a:ext cx="1751347" cy="136382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目录</a:t>
            </a:r>
            <a:endParaRPr lang="zh-CN" altLang="en-US" sz="4800" b="1" spc="3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circle-doodle_67622"/>
          <p:cNvSpPr/>
          <p:nvPr/>
        </p:nvSpPr>
        <p:spPr>
          <a:xfrm>
            <a:off x="6213318" y="1749468"/>
            <a:ext cx="151257" cy="503508"/>
          </a:xfrm>
          <a:custGeom>
            <a:avLst/>
            <a:gdLst>
              <a:gd name="T0" fmla="*/ 724 w 3846"/>
              <a:gd name="T1" fmla="*/ 1520 h 12800"/>
              <a:gd name="T2" fmla="*/ 0 w 3846"/>
              <a:gd name="T3" fmla="*/ 836 h 12800"/>
              <a:gd name="T4" fmla="*/ 857 w 3846"/>
              <a:gd name="T5" fmla="*/ 0 h 12800"/>
              <a:gd name="T6" fmla="*/ 3611 w 3846"/>
              <a:gd name="T7" fmla="*/ 0 h 12800"/>
              <a:gd name="T8" fmla="*/ 1939 w 3846"/>
              <a:gd name="T9" fmla="*/ 1520 h 12800"/>
              <a:gd name="T10" fmla="*/ 724 w 3846"/>
              <a:gd name="T11" fmla="*/ 1520 h 12800"/>
              <a:gd name="T12" fmla="*/ 1725 w 3846"/>
              <a:gd name="T13" fmla="*/ 7102 h 12800"/>
              <a:gd name="T14" fmla="*/ 2538 w 3846"/>
              <a:gd name="T15" fmla="*/ 6399 h 12800"/>
              <a:gd name="T16" fmla="*/ 3245 w 3846"/>
              <a:gd name="T17" fmla="*/ 7102 h 12800"/>
              <a:gd name="T18" fmla="*/ 2803 w 3846"/>
              <a:gd name="T19" fmla="*/ 12040 h 12800"/>
              <a:gd name="T20" fmla="*/ 1977 w 3846"/>
              <a:gd name="T21" fmla="*/ 12800 h 12800"/>
              <a:gd name="T22" fmla="*/ 1284 w 3846"/>
              <a:gd name="T23" fmla="*/ 12040 h 12800"/>
              <a:gd name="T24" fmla="*/ 1725 w 3846"/>
              <a:gd name="T25" fmla="*/ 7102 h 12800"/>
              <a:gd name="T26" fmla="*/ 2193 w 3846"/>
              <a:gd name="T27" fmla="*/ 1804 h 12800"/>
              <a:gd name="T28" fmla="*/ 3846 w 3846"/>
              <a:gd name="T29" fmla="*/ 304 h 12800"/>
              <a:gd name="T30" fmla="*/ 3378 w 3846"/>
              <a:gd name="T31" fmla="*/ 5583 h 12800"/>
              <a:gd name="T32" fmla="*/ 2538 w 3846"/>
              <a:gd name="T33" fmla="*/ 6400 h 12800"/>
              <a:gd name="T34" fmla="*/ 1858 w 3846"/>
              <a:gd name="T35" fmla="*/ 5583 h 12800"/>
              <a:gd name="T36" fmla="*/ 2193 w 3846"/>
              <a:gd name="T37" fmla="*/ 1804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846" h="12800">
                <a:moveTo>
                  <a:pt x="724" y="1520"/>
                </a:moveTo>
                <a:lnTo>
                  <a:pt x="0" y="836"/>
                </a:lnTo>
                <a:lnTo>
                  <a:pt x="857" y="0"/>
                </a:lnTo>
                <a:lnTo>
                  <a:pt x="3611" y="0"/>
                </a:lnTo>
                <a:lnTo>
                  <a:pt x="1939" y="1520"/>
                </a:lnTo>
                <a:lnTo>
                  <a:pt x="724" y="1520"/>
                </a:lnTo>
                <a:close/>
                <a:moveTo>
                  <a:pt x="1725" y="7102"/>
                </a:moveTo>
                <a:lnTo>
                  <a:pt x="2538" y="6399"/>
                </a:lnTo>
                <a:lnTo>
                  <a:pt x="3245" y="7102"/>
                </a:lnTo>
                <a:lnTo>
                  <a:pt x="2803" y="12040"/>
                </a:lnTo>
                <a:lnTo>
                  <a:pt x="1977" y="12800"/>
                </a:lnTo>
                <a:lnTo>
                  <a:pt x="1284" y="12040"/>
                </a:lnTo>
                <a:lnTo>
                  <a:pt x="1725" y="7102"/>
                </a:lnTo>
                <a:close/>
                <a:moveTo>
                  <a:pt x="2193" y="1804"/>
                </a:moveTo>
                <a:lnTo>
                  <a:pt x="3846" y="304"/>
                </a:lnTo>
                <a:lnTo>
                  <a:pt x="3378" y="5583"/>
                </a:lnTo>
                <a:lnTo>
                  <a:pt x="2538" y="6400"/>
                </a:lnTo>
                <a:lnTo>
                  <a:pt x="1858" y="5583"/>
                </a:lnTo>
                <a:lnTo>
                  <a:pt x="2193" y="180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circle-doodle_67622"/>
          <p:cNvSpPr/>
          <p:nvPr/>
        </p:nvSpPr>
        <p:spPr>
          <a:xfrm>
            <a:off x="6124415" y="2637070"/>
            <a:ext cx="329062" cy="503508"/>
          </a:xfrm>
          <a:custGeom>
            <a:avLst/>
            <a:gdLst>
              <a:gd name="T0" fmla="*/ 1655 w 8366"/>
              <a:gd name="T1" fmla="*/ 11072 h 12800"/>
              <a:gd name="T2" fmla="*/ 0 w 8366"/>
              <a:gd name="T3" fmla="*/ 12551 h 12800"/>
              <a:gd name="T4" fmla="*/ 406 w 8366"/>
              <a:gd name="T5" fmla="*/ 7983 h 12800"/>
              <a:gd name="T6" fmla="*/ 454 w 8366"/>
              <a:gd name="T7" fmla="*/ 7657 h 12800"/>
              <a:gd name="T8" fmla="*/ 569 w 8366"/>
              <a:gd name="T9" fmla="*/ 7426 h 12800"/>
              <a:gd name="T10" fmla="*/ 852 w 8366"/>
              <a:gd name="T11" fmla="*/ 7157 h 12800"/>
              <a:gd name="T12" fmla="*/ 1365 w 8366"/>
              <a:gd name="T13" fmla="*/ 6659 h 12800"/>
              <a:gd name="T14" fmla="*/ 1999 w 8366"/>
              <a:gd name="T15" fmla="*/ 7330 h 12800"/>
              <a:gd name="T16" fmla="*/ 1655 w 8366"/>
              <a:gd name="T17" fmla="*/ 11072 h 12800"/>
              <a:gd name="T18" fmla="*/ 5989 w 8366"/>
              <a:gd name="T19" fmla="*/ 11264 h 12800"/>
              <a:gd name="T20" fmla="*/ 6690 w 8366"/>
              <a:gd name="T21" fmla="*/ 12032 h 12800"/>
              <a:gd name="T22" fmla="*/ 5855 w 8366"/>
              <a:gd name="T23" fmla="*/ 12800 h 12800"/>
              <a:gd name="T24" fmla="*/ 213 w 8366"/>
              <a:gd name="T25" fmla="*/ 12800 h 12800"/>
              <a:gd name="T26" fmla="*/ 1940 w 8366"/>
              <a:gd name="T27" fmla="*/ 11264 h 12800"/>
              <a:gd name="T28" fmla="*/ 5989 w 8366"/>
              <a:gd name="T29" fmla="*/ 11264 h 12800"/>
              <a:gd name="T30" fmla="*/ 6414 w 8366"/>
              <a:gd name="T31" fmla="*/ 6908 h 12800"/>
              <a:gd name="T32" fmla="*/ 5593 w 8366"/>
              <a:gd name="T33" fmla="*/ 7177 h 12800"/>
              <a:gd name="T34" fmla="*/ 2293 w 8366"/>
              <a:gd name="T35" fmla="*/ 7177 h 12800"/>
              <a:gd name="T36" fmla="*/ 1594 w 8366"/>
              <a:gd name="T37" fmla="*/ 6429 h 12800"/>
              <a:gd name="T38" fmla="*/ 2140 w 8366"/>
              <a:gd name="T39" fmla="*/ 5872 h 12800"/>
              <a:gd name="T40" fmla="*/ 2394 w 8366"/>
              <a:gd name="T41" fmla="*/ 5699 h 12800"/>
              <a:gd name="T42" fmla="*/ 2657 w 8366"/>
              <a:gd name="T43" fmla="*/ 5642 h 12800"/>
              <a:gd name="T44" fmla="*/ 2964 w 8366"/>
              <a:gd name="T45" fmla="*/ 5642 h 12800"/>
              <a:gd name="T46" fmla="*/ 6284 w 8366"/>
              <a:gd name="T47" fmla="*/ 5642 h 12800"/>
              <a:gd name="T48" fmla="*/ 6983 w 8366"/>
              <a:gd name="T49" fmla="*/ 6391 h 12800"/>
              <a:gd name="T50" fmla="*/ 6414 w 8366"/>
              <a:gd name="T51" fmla="*/ 6908 h 12800"/>
              <a:gd name="T52" fmla="*/ 2567 w 8366"/>
              <a:gd name="T53" fmla="*/ 1536 h 12800"/>
              <a:gd name="T54" fmla="*/ 1868 w 8366"/>
              <a:gd name="T55" fmla="*/ 787 h 12800"/>
              <a:gd name="T56" fmla="*/ 2682 w 8366"/>
              <a:gd name="T57" fmla="*/ 0 h 12800"/>
              <a:gd name="T58" fmla="*/ 6597 w 8366"/>
              <a:gd name="T59" fmla="*/ 0 h 12800"/>
              <a:gd name="T60" fmla="*/ 7375 w 8366"/>
              <a:gd name="T61" fmla="*/ 345 h 12800"/>
              <a:gd name="T62" fmla="*/ 7632 w 8366"/>
              <a:gd name="T63" fmla="*/ 653 h 12800"/>
              <a:gd name="T64" fmla="*/ 6654 w 8366"/>
              <a:gd name="T65" fmla="*/ 1536 h 12800"/>
              <a:gd name="T66" fmla="*/ 2567 w 8366"/>
              <a:gd name="T67" fmla="*/ 1536 h 12800"/>
              <a:gd name="T68" fmla="*/ 6849 w 8366"/>
              <a:gd name="T69" fmla="*/ 1785 h 12800"/>
              <a:gd name="T70" fmla="*/ 7846 w 8366"/>
              <a:gd name="T71" fmla="*/ 902 h 12800"/>
              <a:gd name="T72" fmla="*/ 8186 w 8366"/>
              <a:gd name="T73" fmla="*/ 1286 h 12800"/>
              <a:gd name="T74" fmla="*/ 8325 w 8366"/>
              <a:gd name="T75" fmla="*/ 1554 h 12800"/>
              <a:gd name="T76" fmla="*/ 8359 w 8366"/>
              <a:gd name="T77" fmla="*/ 1727 h 12800"/>
              <a:gd name="T78" fmla="*/ 8355 w 8366"/>
              <a:gd name="T79" fmla="*/ 2111 h 12800"/>
              <a:gd name="T80" fmla="*/ 8085 w 8366"/>
              <a:gd name="T81" fmla="*/ 4951 h 12800"/>
              <a:gd name="T82" fmla="*/ 7746 w 8366"/>
              <a:gd name="T83" fmla="*/ 5680 h 12800"/>
              <a:gd name="T84" fmla="*/ 7214 w 8366"/>
              <a:gd name="T85" fmla="*/ 6179 h 12800"/>
              <a:gd name="T86" fmla="*/ 6517 w 8366"/>
              <a:gd name="T87" fmla="*/ 5450 h 12800"/>
              <a:gd name="T88" fmla="*/ 6849 w 8366"/>
              <a:gd name="T89" fmla="*/ 178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366" h="12800">
                <a:moveTo>
                  <a:pt x="1655" y="11072"/>
                </a:moveTo>
                <a:lnTo>
                  <a:pt x="0" y="12551"/>
                </a:lnTo>
                <a:lnTo>
                  <a:pt x="406" y="7983"/>
                </a:lnTo>
                <a:cubicBezTo>
                  <a:pt x="415" y="7868"/>
                  <a:pt x="425" y="7753"/>
                  <a:pt x="454" y="7657"/>
                </a:cubicBezTo>
                <a:cubicBezTo>
                  <a:pt x="485" y="7561"/>
                  <a:pt x="516" y="7484"/>
                  <a:pt x="569" y="7426"/>
                </a:cubicBezTo>
                <a:cubicBezTo>
                  <a:pt x="569" y="7426"/>
                  <a:pt x="676" y="7330"/>
                  <a:pt x="852" y="7157"/>
                </a:cubicBezTo>
                <a:lnTo>
                  <a:pt x="1365" y="6659"/>
                </a:lnTo>
                <a:lnTo>
                  <a:pt x="1999" y="7330"/>
                </a:lnTo>
                <a:lnTo>
                  <a:pt x="1655" y="11072"/>
                </a:lnTo>
                <a:close/>
                <a:moveTo>
                  <a:pt x="5989" y="11264"/>
                </a:moveTo>
                <a:lnTo>
                  <a:pt x="6690" y="12032"/>
                </a:lnTo>
                <a:lnTo>
                  <a:pt x="5855" y="12800"/>
                </a:lnTo>
                <a:lnTo>
                  <a:pt x="213" y="12800"/>
                </a:lnTo>
                <a:lnTo>
                  <a:pt x="1940" y="11264"/>
                </a:lnTo>
                <a:lnTo>
                  <a:pt x="5989" y="11264"/>
                </a:lnTo>
                <a:close/>
                <a:moveTo>
                  <a:pt x="6414" y="6908"/>
                </a:moveTo>
                <a:cubicBezTo>
                  <a:pt x="6202" y="7119"/>
                  <a:pt x="6034" y="7177"/>
                  <a:pt x="5593" y="7177"/>
                </a:cubicBezTo>
                <a:lnTo>
                  <a:pt x="2293" y="7177"/>
                </a:lnTo>
                <a:lnTo>
                  <a:pt x="1594" y="6429"/>
                </a:lnTo>
                <a:lnTo>
                  <a:pt x="2140" y="5872"/>
                </a:lnTo>
                <a:cubicBezTo>
                  <a:pt x="2211" y="5796"/>
                  <a:pt x="2301" y="5738"/>
                  <a:pt x="2394" y="5699"/>
                </a:cubicBezTo>
                <a:cubicBezTo>
                  <a:pt x="2486" y="5661"/>
                  <a:pt x="2561" y="5642"/>
                  <a:pt x="2657" y="5642"/>
                </a:cubicBezTo>
                <a:lnTo>
                  <a:pt x="2964" y="5642"/>
                </a:lnTo>
                <a:lnTo>
                  <a:pt x="6284" y="5642"/>
                </a:lnTo>
                <a:lnTo>
                  <a:pt x="6983" y="6391"/>
                </a:lnTo>
                <a:lnTo>
                  <a:pt x="6414" y="6908"/>
                </a:lnTo>
                <a:close/>
                <a:moveTo>
                  <a:pt x="2567" y="1536"/>
                </a:moveTo>
                <a:lnTo>
                  <a:pt x="1868" y="787"/>
                </a:lnTo>
                <a:lnTo>
                  <a:pt x="2682" y="0"/>
                </a:lnTo>
                <a:lnTo>
                  <a:pt x="6597" y="0"/>
                </a:lnTo>
                <a:cubicBezTo>
                  <a:pt x="6980" y="0"/>
                  <a:pt x="7161" y="96"/>
                  <a:pt x="7375" y="345"/>
                </a:cubicBezTo>
                <a:lnTo>
                  <a:pt x="7632" y="653"/>
                </a:lnTo>
                <a:lnTo>
                  <a:pt x="6654" y="1536"/>
                </a:lnTo>
                <a:lnTo>
                  <a:pt x="2567" y="1536"/>
                </a:lnTo>
                <a:close/>
                <a:moveTo>
                  <a:pt x="6849" y="1785"/>
                </a:moveTo>
                <a:lnTo>
                  <a:pt x="7846" y="902"/>
                </a:lnTo>
                <a:lnTo>
                  <a:pt x="8186" y="1286"/>
                </a:lnTo>
                <a:cubicBezTo>
                  <a:pt x="8228" y="1324"/>
                  <a:pt x="8275" y="1420"/>
                  <a:pt x="8325" y="1554"/>
                </a:cubicBezTo>
                <a:cubicBezTo>
                  <a:pt x="8349" y="1612"/>
                  <a:pt x="8355" y="1670"/>
                  <a:pt x="8359" y="1727"/>
                </a:cubicBezTo>
                <a:cubicBezTo>
                  <a:pt x="8366" y="1804"/>
                  <a:pt x="8359" y="1938"/>
                  <a:pt x="8355" y="2111"/>
                </a:cubicBezTo>
                <a:lnTo>
                  <a:pt x="8085" y="4951"/>
                </a:lnTo>
                <a:cubicBezTo>
                  <a:pt x="8057" y="5297"/>
                  <a:pt x="7993" y="5431"/>
                  <a:pt x="7746" y="5680"/>
                </a:cubicBezTo>
                <a:lnTo>
                  <a:pt x="7214" y="6179"/>
                </a:lnTo>
                <a:lnTo>
                  <a:pt x="6517" y="5450"/>
                </a:lnTo>
                <a:lnTo>
                  <a:pt x="6849" y="17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circle-doodle_67622"/>
          <p:cNvSpPr/>
          <p:nvPr/>
        </p:nvSpPr>
        <p:spPr>
          <a:xfrm>
            <a:off x="6140189" y="3524672"/>
            <a:ext cx="297515" cy="503508"/>
          </a:xfrm>
          <a:custGeom>
            <a:avLst/>
            <a:gdLst>
              <a:gd name="T0" fmla="*/ 4959 w 7564"/>
              <a:gd name="T1" fmla="*/ 11264 h 12800"/>
              <a:gd name="T2" fmla="*/ 5746 w 7564"/>
              <a:gd name="T3" fmla="*/ 12147 h 12800"/>
              <a:gd name="T4" fmla="*/ 5338 w 7564"/>
              <a:gd name="T5" fmla="*/ 12531 h 12800"/>
              <a:gd name="T6" fmla="*/ 4441 w 7564"/>
              <a:gd name="T7" fmla="*/ 12800 h 12800"/>
              <a:gd name="T8" fmla="*/ 699 w 7564"/>
              <a:gd name="T9" fmla="*/ 12800 h 12800"/>
              <a:gd name="T10" fmla="*/ 0 w 7564"/>
              <a:gd name="T11" fmla="*/ 12052 h 12800"/>
              <a:gd name="T12" fmla="*/ 967 w 7564"/>
              <a:gd name="T13" fmla="*/ 11264 h 12800"/>
              <a:gd name="T14" fmla="*/ 4959 w 7564"/>
              <a:gd name="T15" fmla="*/ 11264 h 12800"/>
              <a:gd name="T16" fmla="*/ 5446 w 7564"/>
              <a:gd name="T17" fmla="*/ 5642 h 12800"/>
              <a:gd name="T18" fmla="*/ 6183 w 7564"/>
              <a:gd name="T19" fmla="*/ 6391 h 12800"/>
              <a:gd name="T20" fmla="*/ 5311 w 7564"/>
              <a:gd name="T21" fmla="*/ 7177 h 12800"/>
              <a:gd name="T22" fmla="*/ 1339 w 7564"/>
              <a:gd name="T23" fmla="*/ 7177 h 12800"/>
              <a:gd name="T24" fmla="*/ 579 w 7564"/>
              <a:gd name="T25" fmla="*/ 6390 h 12800"/>
              <a:gd name="T26" fmla="*/ 1473 w 7564"/>
              <a:gd name="T27" fmla="*/ 5641 h 12800"/>
              <a:gd name="T28" fmla="*/ 5446 w 7564"/>
              <a:gd name="T29" fmla="*/ 5641 h 12800"/>
              <a:gd name="T30" fmla="*/ 5446 w 7564"/>
              <a:gd name="T31" fmla="*/ 5642 h 12800"/>
              <a:gd name="T32" fmla="*/ 1824 w 7564"/>
              <a:gd name="T33" fmla="*/ 1536 h 12800"/>
              <a:gd name="T34" fmla="*/ 1106 w 7564"/>
              <a:gd name="T35" fmla="*/ 787 h 12800"/>
              <a:gd name="T36" fmla="*/ 1958 w 7564"/>
              <a:gd name="T37" fmla="*/ 0 h 12800"/>
              <a:gd name="T38" fmla="*/ 5739 w 7564"/>
              <a:gd name="T39" fmla="*/ 0 h 12800"/>
              <a:gd name="T40" fmla="*/ 6067 w 7564"/>
              <a:gd name="T41" fmla="*/ 19 h 12800"/>
              <a:gd name="T42" fmla="*/ 6577 w 7564"/>
              <a:gd name="T43" fmla="*/ 365 h 12800"/>
              <a:gd name="T44" fmla="*/ 6834 w 7564"/>
              <a:gd name="T45" fmla="*/ 672 h 12800"/>
              <a:gd name="T46" fmla="*/ 5816 w 7564"/>
              <a:gd name="T47" fmla="*/ 1536 h 12800"/>
              <a:gd name="T48" fmla="*/ 1824 w 7564"/>
              <a:gd name="T49" fmla="*/ 1536 h 12800"/>
              <a:gd name="T50" fmla="*/ 5542 w 7564"/>
              <a:gd name="T51" fmla="*/ 7407 h 12800"/>
              <a:gd name="T52" fmla="*/ 6412 w 7564"/>
              <a:gd name="T53" fmla="*/ 6601 h 12800"/>
              <a:gd name="T54" fmla="*/ 6750 w 7564"/>
              <a:gd name="T55" fmla="*/ 6946 h 12800"/>
              <a:gd name="T56" fmla="*/ 7031 w 7564"/>
              <a:gd name="T57" fmla="*/ 7522 h 12800"/>
              <a:gd name="T58" fmla="*/ 7036 w 7564"/>
              <a:gd name="T59" fmla="*/ 7810 h 12800"/>
              <a:gd name="T60" fmla="*/ 6761 w 7564"/>
              <a:gd name="T61" fmla="*/ 10804 h 12800"/>
              <a:gd name="T62" fmla="*/ 6385 w 7564"/>
              <a:gd name="T63" fmla="*/ 11553 h 12800"/>
              <a:gd name="T64" fmla="*/ 5939 w 7564"/>
              <a:gd name="T65" fmla="*/ 11936 h 12800"/>
              <a:gd name="T66" fmla="*/ 5215 w 7564"/>
              <a:gd name="T67" fmla="*/ 11111 h 12800"/>
              <a:gd name="T68" fmla="*/ 5542 w 7564"/>
              <a:gd name="T69" fmla="*/ 7407 h 12800"/>
              <a:gd name="T70" fmla="*/ 6045 w 7564"/>
              <a:gd name="T71" fmla="*/ 1746 h 12800"/>
              <a:gd name="T72" fmla="*/ 7046 w 7564"/>
              <a:gd name="T73" fmla="*/ 902 h 12800"/>
              <a:gd name="T74" fmla="*/ 7299 w 7564"/>
              <a:gd name="T75" fmla="*/ 1170 h 12800"/>
              <a:gd name="T76" fmla="*/ 7558 w 7564"/>
              <a:gd name="T77" fmla="*/ 1708 h 12800"/>
              <a:gd name="T78" fmla="*/ 7538 w 7564"/>
              <a:gd name="T79" fmla="*/ 2149 h 12800"/>
              <a:gd name="T80" fmla="*/ 7283 w 7564"/>
              <a:gd name="T81" fmla="*/ 4932 h 12800"/>
              <a:gd name="T82" fmla="*/ 6981 w 7564"/>
              <a:gd name="T83" fmla="*/ 5642 h 12800"/>
              <a:gd name="T84" fmla="*/ 6414 w 7564"/>
              <a:gd name="T85" fmla="*/ 6179 h 12800"/>
              <a:gd name="T86" fmla="*/ 5697 w 7564"/>
              <a:gd name="T87" fmla="*/ 5449 h 12800"/>
              <a:gd name="T88" fmla="*/ 6045 w 7564"/>
              <a:gd name="T89" fmla="*/ 1746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564" h="12800">
                <a:moveTo>
                  <a:pt x="4959" y="11264"/>
                </a:moveTo>
                <a:lnTo>
                  <a:pt x="5746" y="12147"/>
                </a:lnTo>
                <a:lnTo>
                  <a:pt x="5338" y="12531"/>
                </a:lnTo>
                <a:cubicBezTo>
                  <a:pt x="5125" y="12722"/>
                  <a:pt x="4882" y="12800"/>
                  <a:pt x="4441" y="12800"/>
                </a:cubicBezTo>
                <a:lnTo>
                  <a:pt x="699" y="12800"/>
                </a:lnTo>
                <a:lnTo>
                  <a:pt x="0" y="12052"/>
                </a:lnTo>
                <a:lnTo>
                  <a:pt x="967" y="11264"/>
                </a:lnTo>
                <a:lnTo>
                  <a:pt x="4959" y="11264"/>
                </a:lnTo>
                <a:close/>
                <a:moveTo>
                  <a:pt x="5446" y="5642"/>
                </a:moveTo>
                <a:lnTo>
                  <a:pt x="6183" y="6391"/>
                </a:lnTo>
                <a:lnTo>
                  <a:pt x="5311" y="7177"/>
                </a:lnTo>
                <a:lnTo>
                  <a:pt x="1339" y="7177"/>
                </a:lnTo>
                <a:lnTo>
                  <a:pt x="579" y="6390"/>
                </a:lnTo>
                <a:lnTo>
                  <a:pt x="1473" y="5641"/>
                </a:lnTo>
                <a:lnTo>
                  <a:pt x="5446" y="5641"/>
                </a:lnTo>
                <a:lnTo>
                  <a:pt x="5446" y="5642"/>
                </a:lnTo>
                <a:close/>
                <a:moveTo>
                  <a:pt x="1824" y="1536"/>
                </a:moveTo>
                <a:lnTo>
                  <a:pt x="1106" y="787"/>
                </a:lnTo>
                <a:lnTo>
                  <a:pt x="1958" y="0"/>
                </a:lnTo>
                <a:lnTo>
                  <a:pt x="5739" y="0"/>
                </a:lnTo>
                <a:cubicBezTo>
                  <a:pt x="5912" y="0"/>
                  <a:pt x="6028" y="19"/>
                  <a:pt x="6067" y="19"/>
                </a:cubicBezTo>
                <a:cubicBezTo>
                  <a:pt x="6203" y="38"/>
                  <a:pt x="6407" y="172"/>
                  <a:pt x="6577" y="365"/>
                </a:cubicBezTo>
                <a:lnTo>
                  <a:pt x="6834" y="672"/>
                </a:lnTo>
                <a:lnTo>
                  <a:pt x="5816" y="1536"/>
                </a:lnTo>
                <a:lnTo>
                  <a:pt x="1824" y="1536"/>
                </a:lnTo>
                <a:close/>
                <a:moveTo>
                  <a:pt x="5542" y="7407"/>
                </a:moveTo>
                <a:lnTo>
                  <a:pt x="6412" y="6601"/>
                </a:lnTo>
                <a:lnTo>
                  <a:pt x="6750" y="6946"/>
                </a:lnTo>
                <a:cubicBezTo>
                  <a:pt x="6941" y="7157"/>
                  <a:pt x="7012" y="7311"/>
                  <a:pt x="7031" y="7522"/>
                </a:cubicBezTo>
                <a:cubicBezTo>
                  <a:pt x="7039" y="7618"/>
                  <a:pt x="7048" y="7714"/>
                  <a:pt x="7036" y="7810"/>
                </a:cubicBezTo>
                <a:lnTo>
                  <a:pt x="6761" y="10804"/>
                </a:lnTo>
                <a:cubicBezTo>
                  <a:pt x="6734" y="11149"/>
                  <a:pt x="6652" y="11303"/>
                  <a:pt x="6385" y="11553"/>
                </a:cubicBezTo>
                <a:lnTo>
                  <a:pt x="5939" y="11936"/>
                </a:lnTo>
                <a:lnTo>
                  <a:pt x="5215" y="11111"/>
                </a:lnTo>
                <a:lnTo>
                  <a:pt x="5542" y="7407"/>
                </a:lnTo>
                <a:close/>
                <a:moveTo>
                  <a:pt x="6045" y="1746"/>
                </a:moveTo>
                <a:lnTo>
                  <a:pt x="7046" y="902"/>
                </a:lnTo>
                <a:lnTo>
                  <a:pt x="7299" y="1170"/>
                </a:lnTo>
                <a:cubicBezTo>
                  <a:pt x="7449" y="1343"/>
                  <a:pt x="7541" y="1516"/>
                  <a:pt x="7558" y="1708"/>
                </a:cubicBezTo>
                <a:cubicBezTo>
                  <a:pt x="7564" y="1785"/>
                  <a:pt x="7557" y="1919"/>
                  <a:pt x="7538" y="2149"/>
                </a:cubicBezTo>
                <a:lnTo>
                  <a:pt x="7283" y="4932"/>
                </a:lnTo>
                <a:cubicBezTo>
                  <a:pt x="7258" y="5296"/>
                  <a:pt x="7192" y="5431"/>
                  <a:pt x="6981" y="5642"/>
                </a:cubicBezTo>
                <a:lnTo>
                  <a:pt x="6414" y="6179"/>
                </a:lnTo>
                <a:lnTo>
                  <a:pt x="5697" y="5449"/>
                </a:lnTo>
                <a:lnTo>
                  <a:pt x="6045" y="174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85533" y="1727528"/>
            <a:ext cx="37404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项目介绍</a:t>
            </a:r>
            <a:endParaRPr lang="zh-CN" altLang="en-US" sz="2800" b="1" spc="3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785532" y="2628800"/>
            <a:ext cx="37404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当前进展</a:t>
            </a:r>
            <a:endParaRPr lang="zh-CN" altLang="en-US" sz="2800" b="1" spc="3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785531" y="3526900"/>
            <a:ext cx="37404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遇到的困难</a:t>
            </a:r>
            <a:endParaRPr lang="zh-CN" altLang="en-US" sz="2800" b="1" spc="3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circle-doodle_67622"/>
          <p:cNvSpPr/>
          <p:nvPr/>
        </p:nvSpPr>
        <p:spPr>
          <a:xfrm>
            <a:off x="6122653" y="4425000"/>
            <a:ext cx="301039" cy="503508"/>
          </a:xfrm>
          <a:custGeom>
            <a:avLst/>
            <a:gdLst>
              <a:gd name="T0" fmla="*/ 1474 w 7654"/>
              <a:gd name="T1" fmla="*/ 5477 h 12800"/>
              <a:gd name="T2" fmla="*/ 675 w 7654"/>
              <a:gd name="T3" fmla="*/ 6230 h 12800"/>
              <a:gd name="T4" fmla="*/ 321 w 7654"/>
              <a:gd name="T5" fmla="*/ 5854 h 12800"/>
              <a:gd name="T6" fmla="*/ 6 w 7654"/>
              <a:gd name="T7" fmla="*/ 5270 h 12800"/>
              <a:gd name="T8" fmla="*/ 9 w 7654"/>
              <a:gd name="T9" fmla="*/ 4875 h 12800"/>
              <a:gd name="T10" fmla="*/ 387 w 7654"/>
              <a:gd name="T11" fmla="*/ 790 h 12800"/>
              <a:gd name="T12" fmla="*/ 1221 w 7654"/>
              <a:gd name="T13" fmla="*/ 0 h 12800"/>
              <a:gd name="T14" fmla="*/ 1893 w 7654"/>
              <a:gd name="T15" fmla="*/ 790 h 12800"/>
              <a:gd name="T16" fmla="*/ 1474 w 7654"/>
              <a:gd name="T17" fmla="*/ 5477 h 12800"/>
              <a:gd name="T18" fmla="*/ 5517 w 7654"/>
              <a:gd name="T19" fmla="*/ 5646 h 12800"/>
              <a:gd name="T20" fmla="*/ 6206 w 7654"/>
              <a:gd name="T21" fmla="*/ 6418 h 12800"/>
              <a:gd name="T22" fmla="*/ 5291 w 7654"/>
              <a:gd name="T23" fmla="*/ 7153 h 12800"/>
              <a:gd name="T24" fmla="*/ 2186 w 7654"/>
              <a:gd name="T25" fmla="*/ 7153 h 12800"/>
              <a:gd name="T26" fmla="*/ 1845 w 7654"/>
              <a:gd name="T27" fmla="*/ 7134 h 12800"/>
              <a:gd name="T28" fmla="*/ 1358 w 7654"/>
              <a:gd name="T29" fmla="*/ 6946 h 12800"/>
              <a:gd name="T30" fmla="*/ 881 w 7654"/>
              <a:gd name="T31" fmla="*/ 6438 h 12800"/>
              <a:gd name="T32" fmla="*/ 1734 w 7654"/>
              <a:gd name="T33" fmla="*/ 5647 h 12800"/>
              <a:gd name="T34" fmla="*/ 5517 w 7654"/>
              <a:gd name="T35" fmla="*/ 5647 h 12800"/>
              <a:gd name="T36" fmla="*/ 5517 w 7654"/>
              <a:gd name="T37" fmla="*/ 5646 h 12800"/>
              <a:gd name="T38" fmla="*/ 6661 w 7654"/>
              <a:gd name="T39" fmla="*/ 12047 h 12800"/>
              <a:gd name="T40" fmla="*/ 5842 w 7654"/>
              <a:gd name="T41" fmla="*/ 12800 h 12800"/>
              <a:gd name="T42" fmla="*/ 5155 w 7654"/>
              <a:gd name="T43" fmla="*/ 12047 h 12800"/>
              <a:gd name="T44" fmla="*/ 5574 w 7654"/>
              <a:gd name="T45" fmla="*/ 7378 h 12800"/>
              <a:gd name="T46" fmla="*/ 6378 w 7654"/>
              <a:gd name="T47" fmla="*/ 6663 h 12800"/>
              <a:gd name="T48" fmla="*/ 7080 w 7654"/>
              <a:gd name="T49" fmla="*/ 7378 h 12800"/>
              <a:gd name="T50" fmla="*/ 6661 w 7654"/>
              <a:gd name="T51" fmla="*/ 12047 h 12800"/>
              <a:gd name="T52" fmla="*/ 7234 w 7654"/>
              <a:gd name="T53" fmla="*/ 5477 h 12800"/>
              <a:gd name="T54" fmla="*/ 6415 w 7654"/>
              <a:gd name="T55" fmla="*/ 6230 h 12800"/>
              <a:gd name="T56" fmla="*/ 5746 w 7654"/>
              <a:gd name="T57" fmla="*/ 5458 h 12800"/>
              <a:gd name="T58" fmla="*/ 6148 w 7654"/>
              <a:gd name="T59" fmla="*/ 809 h 12800"/>
              <a:gd name="T60" fmla="*/ 6981 w 7654"/>
              <a:gd name="T61" fmla="*/ 0 h 12800"/>
              <a:gd name="T62" fmla="*/ 7654 w 7654"/>
              <a:gd name="T63" fmla="*/ 809 h 12800"/>
              <a:gd name="T64" fmla="*/ 7234 w 7654"/>
              <a:gd name="T65" fmla="*/ 5477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654" h="12800">
                <a:moveTo>
                  <a:pt x="1474" y="5477"/>
                </a:moveTo>
                <a:lnTo>
                  <a:pt x="675" y="6230"/>
                </a:lnTo>
                <a:lnTo>
                  <a:pt x="321" y="5854"/>
                </a:lnTo>
                <a:cubicBezTo>
                  <a:pt x="135" y="5666"/>
                  <a:pt x="23" y="5458"/>
                  <a:pt x="6" y="5270"/>
                </a:cubicBezTo>
                <a:cubicBezTo>
                  <a:pt x="0" y="5196"/>
                  <a:pt x="7" y="5063"/>
                  <a:pt x="9" y="4875"/>
                </a:cubicBezTo>
                <a:lnTo>
                  <a:pt x="387" y="790"/>
                </a:lnTo>
                <a:lnTo>
                  <a:pt x="1221" y="0"/>
                </a:lnTo>
                <a:lnTo>
                  <a:pt x="1893" y="790"/>
                </a:lnTo>
                <a:lnTo>
                  <a:pt x="1474" y="5477"/>
                </a:lnTo>
                <a:close/>
                <a:moveTo>
                  <a:pt x="5517" y="5646"/>
                </a:moveTo>
                <a:lnTo>
                  <a:pt x="6206" y="6418"/>
                </a:lnTo>
                <a:lnTo>
                  <a:pt x="5291" y="7153"/>
                </a:lnTo>
                <a:lnTo>
                  <a:pt x="2186" y="7153"/>
                </a:lnTo>
                <a:cubicBezTo>
                  <a:pt x="2016" y="7153"/>
                  <a:pt x="1903" y="7153"/>
                  <a:pt x="1845" y="7134"/>
                </a:cubicBezTo>
                <a:cubicBezTo>
                  <a:pt x="1676" y="7134"/>
                  <a:pt x="1461" y="7040"/>
                  <a:pt x="1358" y="6946"/>
                </a:cubicBezTo>
                <a:lnTo>
                  <a:pt x="881" y="6438"/>
                </a:lnTo>
                <a:lnTo>
                  <a:pt x="1734" y="5647"/>
                </a:lnTo>
                <a:lnTo>
                  <a:pt x="5517" y="5647"/>
                </a:lnTo>
                <a:lnTo>
                  <a:pt x="5517" y="5646"/>
                </a:lnTo>
                <a:close/>
                <a:moveTo>
                  <a:pt x="6661" y="12047"/>
                </a:moveTo>
                <a:lnTo>
                  <a:pt x="5842" y="12800"/>
                </a:lnTo>
                <a:lnTo>
                  <a:pt x="5155" y="12047"/>
                </a:lnTo>
                <a:lnTo>
                  <a:pt x="5574" y="7378"/>
                </a:lnTo>
                <a:lnTo>
                  <a:pt x="6378" y="6663"/>
                </a:lnTo>
                <a:lnTo>
                  <a:pt x="7080" y="7378"/>
                </a:lnTo>
                <a:lnTo>
                  <a:pt x="6661" y="12047"/>
                </a:lnTo>
                <a:close/>
                <a:moveTo>
                  <a:pt x="7234" y="5477"/>
                </a:moveTo>
                <a:lnTo>
                  <a:pt x="6415" y="6230"/>
                </a:lnTo>
                <a:lnTo>
                  <a:pt x="5746" y="5458"/>
                </a:lnTo>
                <a:lnTo>
                  <a:pt x="6148" y="809"/>
                </a:lnTo>
                <a:lnTo>
                  <a:pt x="6981" y="0"/>
                </a:lnTo>
                <a:lnTo>
                  <a:pt x="7654" y="809"/>
                </a:lnTo>
                <a:lnTo>
                  <a:pt x="7234" y="547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769757" y="4427228"/>
            <a:ext cx="37404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后续安排</a:t>
            </a:r>
            <a:endParaRPr lang="zh-CN" altLang="en-US" sz="2800" b="1" spc="3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>
            <a:fillRect/>
          </a:stretch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454935" y="2565400"/>
            <a:ext cx="374046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</a:t>
            </a:r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</a:t>
            </a:r>
            <a:endParaRPr lang="zh-CN" altLang="en-US" sz="3200" b="1" spc="3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454934" y="3429000"/>
            <a:ext cx="374046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智能任务</a:t>
            </a:r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调度</a:t>
            </a:r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circle-doodle_67622"/>
          <p:cNvSpPr/>
          <p:nvPr/>
        </p:nvSpPr>
        <p:spPr>
          <a:xfrm>
            <a:off x="3490137" y="1466512"/>
            <a:ext cx="681209" cy="2267626"/>
          </a:xfrm>
          <a:custGeom>
            <a:avLst/>
            <a:gdLst>
              <a:gd name="T0" fmla="*/ 724 w 3846"/>
              <a:gd name="T1" fmla="*/ 1520 h 12800"/>
              <a:gd name="T2" fmla="*/ 0 w 3846"/>
              <a:gd name="T3" fmla="*/ 836 h 12800"/>
              <a:gd name="T4" fmla="*/ 857 w 3846"/>
              <a:gd name="T5" fmla="*/ 0 h 12800"/>
              <a:gd name="T6" fmla="*/ 3611 w 3846"/>
              <a:gd name="T7" fmla="*/ 0 h 12800"/>
              <a:gd name="T8" fmla="*/ 1939 w 3846"/>
              <a:gd name="T9" fmla="*/ 1520 h 12800"/>
              <a:gd name="T10" fmla="*/ 724 w 3846"/>
              <a:gd name="T11" fmla="*/ 1520 h 12800"/>
              <a:gd name="T12" fmla="*/ 1725 w 3846"/>
              <a:gd name="T13" fmla="*/ 7102 h 12800"/>
              <a:gd name="T14" fmla="*/ 2538 w 3846"/>
              <a:gd name="T15" fmla="*/ 6399 h 12800"/>
              <a:gd name="T16" fmla="*/ 3245 w 3846"/>
              <a:gd name="T17" fmla="*/ 7102 h 12800"/>
              <a:gd name="T18" fmla="*/ 2803 w 3846"/>
              <a:gd name="T19" fmla="*/ 12040 h 12800"/>
              <a:gd name="T20" fmla="*/ 1977 w 3846"/>
              <a:gd name="T21" fmla="*/ 12800 h 12800"/>
              <a:gd name="T22" fmla="*/ 1284 w 3846"/>
              <a:gd name="T23" fmla="*/ 12040 h 12800"/>
              <a:gd name="T24" fmla="*/ 1725 w 3846"/>
              <a:gd name="T25" fmla="*/ 7102 h 12800"/>
              <a:gd name="T26" fmla="*/ 2193 w 3846"/>
              <a:gd name="T27" fmla="*/ 1804 h 12800"/>
              <a:gd name="T28" fmla="*/ 3846 w 3846"/>
              <a:gd name="T29" fmla="*/ 304 h 12800"/>
              <a:gd name="T30" fmla="*/ 3378 w 3846"/>
              <a:gd name="T31" fmla="*/ 5583 h 12800"/>
              <a:gd name="T32" fmla="*/ 2538 w 3846"/>
              <a:gd name="T33" fmla="*/ 6400 h 12800"/>
              <a:gd name="T34" fmla="*/ 1858 w 3846"/>
              <a:gd name="T35" fmla="*/ 5583 h 12800"/>
              <a:gd name="T36" fmla="*/ 2193 w 3846"/>
              <a:gd name="T37" fmla="*/ 1804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846" h="12800">
                <a:moveTo>
                  <a:pt x="724" y="1520"/>
                </a:moveTo>
                <a:lnTo>
                  <a:pt x="0" y="836"/>
                </a:lnTo>
                <a:lnTo>
                  <a:pt x="857" y="0"/>
                </a:lnTo>
                <a:lnTo>
                  <a:pt x="3611" y="0"/>
                </a:lnTo>
                <a:lnTo>
                  <a:pt x="1939" y="1520"/>
                </a:lnTo>
                <a:lnTo>
                  <a:pt x="724" y="1520"/>
                </a:lnTo>
                <a:close/>
                <a:moveTo>
                  <a:pt x="1725" y="7102"/>
                </a:moveTo>
                <a:lnTo>
                  <a:pt x="2538" y="6399"/>
                </a:lnTo>
                <a:lnTo>
                  <a:pt x="3245" y="7102"/>
                </a:lnTo>
                <a:lnTo>
                  <a:pt x="2803" y="12040"/>
                </a:lnTo>
                <a:lnTo>
                  <a:pt x="1977" y="12800"/>
                </a:lnTo>
                <a:lnTo>
                  <a:pt x="1284" y="12040"/>
                </a:lnTo>
                <a:lnTo>
                  <a:pt x="1725" y="7102"/>
                </a:lnTo>
                <a:close/>
                <a:moveTo>
                  <a:pt x="2193" y="1804"/>
                </a:moveTo>
                <a:lnTo>
                  <a:pt x="3846" y="304"/>
                </a:lnTo>
                <a:lnTo>
                  <a:pt x="3378" y="5583"/>
                </a:lnTo>
                <a:lnTo>
                  <a:pt x="2538" y="6400"/>
                </a:lnTo>
                <a:lnTo>
                  <a:pt x="1858" y="5583"/>
                </a:lnTo>
                <a:lnTo>
                  <a:pt x="2193" y="180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55969" y="307955"/>
            <a:ext cx="19796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项目介绍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>
            <p:custDataLst>
              <p:tags r:id="rId1"/>
            </p:custDataLst>
          </p:nvPr>
        </p:nvGrpSpPr>
        <p:grpSpPr>
          <a:xfrm>
            <a:off x="847350" y="1610813"/>
            <a:ext cx="88090" cy="1281110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16"/>
            <p:cNvSpPr/>
            <p:nvPr userDrawn="1">
              <p:custDataLst>
                <p:tags r:id="rId3"/>
              </p:custDataLst>
            </p:nvPr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17"/>
            <p:cNvSpPr/>
            <p:nvPr userDrawn="1">
              <p:custDataLst>
                <p:tags r:id="rId4"/>
              </p:custDataLst>
            </p:nvPr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>
            <p:custDataLst>
              <p:tags r:id="rId5"/>
            </p:custDataLst>
          </p:nvPr>
        </p:nvGrpSpPr>
        <p:grpSpPr>
          <a:xfrm>
            <a:off x="6096000" y="4015962"/>
            <a:ext cx="88090" cy="1281110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29" name="矩形 28"/>
            <p:cNvSpPr/>
            <p:nvPr userDrawn="1">
              <p:custDataLst>
                <p:tags r:id="rId6"/>
              </p:custDataLst>
            </p:nvPr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 userDrawn="1">
              <p:custDataLst>
                <p:tags r:id="rId7"/>
              </p:custDataLst>
            </p:nvPr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 userDrawn="1">
              <p:custDataLst>
                <p:tags r:id="rId8"/>
              </p:custDataLst>
            </p:nvPr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068705" y="1286510"/>
            <a:ext cx="4576445" cy="2442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/>
              <a:t>项目</a:t>
            </a:r>
            <a:r>
              <a:t>旨在帮助个人</a:t>
            </a:r>
            <a:r>
              <a:rPr b="1"/>
              <a:t>有效</a:t>
            </a:r>
            <a:r>
              <a:rPr lang="zh-CN" b="1"/>
              <a:t>规划</a:t>
            </a:r>
            <a:r>
              <a:rPr b="1"/>
              <a:t>任务</a:t>
            </a:r>
            <a:r>
              <a:rPr lang="zh-CN" b="1"/>
              <a:t>。</a:t>
            </a:r>
            <a:endParaRPr lang="zh-CN" b="1"/>
          </a:p>
          <a:p>
            <a:r>
              <a:t>通过自动化调度和个性化优化，提供合理的任务安排和学习计划。</a:t>
            </a:r>
          </a:p>
          <a:p>
            <a:r>
              <a:t>该系统结合了现代计算机技术和任务管理原则，利用机器学习和决策树算法，根据用户习惯、任务重要性和紧急性，智能分层和调度任务，以达到</a:t>
            </a:r>
            <a:r>
              <a:rPr lang="zh-CN"/>
              <a:t>提供</a:t>
            </a:r>
            <a:r>
              <a:t>最优化的时间利用效果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649720" y="3651250"/>
            <a:ext cx="45415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主要</a:t>
            </a:r>
            <a:r>
              <a:rPr lang="zh-CN" altLang="en-US"/>
              <a:t>工作：</a:t>
            </a:r>
            <a:endParaRPr lang="zh-CN" altLang="en-US"/>
          </a:p>
          <a:p>
            <a:r>
              <a:rPr lang="en-US" altLang="zh-CN"/>
              <a:t>1. </a:t>
            </a:r>
            <a:r>
              <a:rPr lang="zh-CN" altLang="en-US"/>
              <a:t>收集信息，对任务分层和</a:t>
            </a:r>
            <a:r>
              <a:rPr lang="zh-CN" altLang="en-US"/>
              <a:t>赋分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机器学习或决策树：得出个性化权重</a:t>
            </a:r>
            <a:r>
              <a:rPr lang="zh-CN" altLang="en-US"/>
              <a:t>参数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制定任务规划：</a:t>
            </a:r>
            <a:r>
              <a:rPr lang="en-US" altLang="zh-CN"/>
              <a:t>OS</a:t>
            </a:r>
            <a:r>
              <a:rPr lang="zh-CN" altLang="en-US"/>
              <a:t>调度算法</a:t>
            </a:r>
            <a:r>
              <a:rPr lang="en-US" altLang="zh-CN"/>
              <a:t>+</a:t>
            </a:r>
            <a:r>
              <a:rPr lang="zh-CN" altLang="en-US"/>
              <a:t>个性化</a:t>
            </a:r>
            <a:endParaRPr lang="zh-CN" altLang="en-US"/>
          </a:p>
          <a:p>
            <a:r>
              <a:rPr lang="en-US" altLang="zh-CN"/>
              <a:t>4. GUI/Web</a:t>
            </a:r>
            <a:r>
              <a:rPr lang="zh-CN" altLang="en-US"/>
              <a:t>展示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>
            <a:fillRect/>
          </a:stretch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454935" y="2565400"/>
            <a:ext cx="374046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当前</a:t>
            </a:r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进展</a:t>
            </a:r>
            <a:endParaRPr lang="zh-CN" altLang="en-US" sz="3200" b="1" spc="3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454650" y="3429000"/>
            <a:ext cx="3656965" cy="1946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 fontAlgn="auto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可行性</a:t>
            </a:r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</a:t>
            </a:r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285750" indent="-285750" algn="l" fontAlgn="auto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</a:t>
            </a:r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应用性</a:t>
            </a:r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</a:t>
            </a:r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285750" indent="-285750" algn="l" fontAlgn="auto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任务</a:t>
            </a:r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计划</a:t>
            </a:r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circle-doodle_67622"/>
          <p:cNvSpPr/>
          <p:nvPr/>
        </p:nvSpPr>
        <p:spPr>
          <a:xfrm>
            <a:off x="3089750" y="1466512"/>
            <a:ext cx="1481982" cy="2267626"/>
          </a:xfrm>
          <a:custGeom>
            <a:avLst/>
            <a:gdLst>
              <a:gd name="T0" fmla="*/ 1655 w 8366"/>
              <a:gd name="T1" fmla="*/ 11072 h 12800"/>
              <a:gd name="T2" fmla="*/ 0 w 8366"/>
              <a:gd name="T3" fmla="*/ 12551 h 12800"/>
              <a:gd name="T4" fmla="*/ 406 w 8366"/>
              <a:gd name="T5" fmla="*/ 7983 h 12800"/>
              <a:gd name="T6" fmla="*/ 454 w 8366"/>
              <a:gd name="T7" fmla="*/ 7657 h 12800"/>
              <a:gd name="T8" fmla="*/ 569 w 8366"/>
              <a:gd name="T9" fmla="*/ 7426 h 12800"/>
              <a:gd name="T10" fmla="*/ 852 w 8366"/>
              <a:gd name="T11" fmla="*/ 7157 h 12800"/>
              <a:gd name="T12" fmla="*/ 1365 w 8366"/>
              <a:gd name="T13" fmla="*/ 6659 h 12800"/>
              <a:gd name="T14" fmla="*/ 1999 w 8366"/>
              <a:gd name="T15" fmla="*/ 7330 h 12800"/>
              <a:gd name="T16" fmla="*/ 1655 w 8366"/>
              <a:gd name="T17" fmla="*/ 11072 h 12800"/>
              <a:gd name="T18" fmla="*/ 5989 w 8366"/>
              <a:gd name="T19" fmla="*/ 11264 h 12800"/>
              <a:gd name="T20" fmla="*/ 6690 w 8366"/>
              <a:gd name="T21" fmla="*/ 12032 h 12800"/>
              <a:gd name="T22" fmla="*/ 5855 w 8366"/>
              <a:gd name="T23" fmla="*/ 12800 h 12800"/>
              <a:gd name="T24" fmla="*/ 213 w 8366"/>
              <a:gd name="T25" fmla="*/ 12800 h 12800"/>
              <a:gd name="T26" fmla="*/ 1940 w 8366"/>
              <a:gd name="T27" fmla="*/ 11264 h 12800"/>
              <a:gd name="T28" fmla="*/ 5989 w 8366"/>
              <a:gd name="T29" fmla="*/ 11264 h 12800"/>
              <a:gd name="T30" fmla="*/ 6414 w 8366"/>
              <a:gd name="T31" fmla="*/ 6908 h 12800"/>
              <a:gd name="T32" fmla="*/ 5593 w 8366"/>
              <a:gd name="T33" fmla="*/ 7177 h 12800"/>
              <a:gd name="T34" fmla="*/ 2293 w 8366"/>
              <a:gd name="T35" fmla="*/ 7177 h 12800"/>
              <a:gd name="T36" fmla="*/ 1594 w 8366"/>
              <a:gd name="T37" fmla="*/ 6429 h 12800"/>
              <a:gd name="T38" fmla="*/ 2140 w 8366"/>
              <a:gd name="T39" fmla="*/ 5872 h 12800"/>
              <a:gd name="T40" fmla="*/ 2394 w 8366"/>
              <a:gd name="T41" fmla="*/ 5699 h 12800"/>
              <a:gd name="T42" fmla="*/ 2657 w 8366"/>
              <a:gd name="T43" fmla="*/ 5642 h 12800"/>
              <a:gd name="T44" fmla="*/ 2964 w 8366"/>
              <a:gd name="T45" fmla="*/ 5642 h 12800"/>
              <a:gd name="T46" fmla="*/ 6284 w 8366"/>
              <a:gd name="T47" fmla="*/ 5642 h 12800"/>
              <a:gd name="T48" fmla="*/ 6983 w 8366"/>
              <a:gd name="T49" fmla="*/ 6391 h 12800"/>
              <a:gd name="T50" fmla="*/ 6414 w 8366"/>
              <a:gd name="T51" fmla="*/ 6908 h 12800"/>
              <a:gd name="T52" fmla="*/ 2567 w 8366"/>
              <a:gd name="T53" fmla="*/ 1536 h 12800"/>
              <a:gd name="T54" fmla="*/ 1868 w 8366"/>
              <a:gd name="T55" fmla="*/ 787 h 12800"/>
              <a:gd name="T56" fmla="*/ 2682 w 8366"/>
              <a:gd name="T57" fmla="*/ 0 h 12800"/>
              <a:gd name="T58" fmla="*/ 6597 w 8366"/>
              <a:gd name="T59" fmla="*/ 0 h 12800"/>
              <a:gd name="T60" fmla="*/ 7375 w 8366"/>
              <a:gd name="T61" fmla="*/ 345 h 12800"/>
              <a:gd name="T62" fmla="*/ 7632 w 8366"/>
              <a:gd name="T63" fmla="*/ 653 h 12800"/>
              <a:gd name="T64" fmla="*/ 6654 w 8366"/>
              <a:gd name="T65" fmla="*/ 1536 h 12800"/>
              <a:gd name="T66" fmla="*/ 2567 w 8366"/>
              <a:gd name="T67" fmla="*/ 1536 h 12800"/>
              <a:gd name="T68" fmla="*/ 6849 w 8366"/>
              <a:gd name="T69" fmla="*/ 1785 h 12800"/>
              <a:gd name="T70" fmla="*/ 7846 w 8366"/>
              <a:gd name="T71" fmla="*/ 902 h 12800"/>
              <a:gd name="T72" fmla="*/ 8186 w 8366"/>
              <a:gd name="T73" fmla="*/ 1286 h 12800"/>
              <a:gd name="T74" fmla="*/ 8325 w 8366"/>
              <a:gd name="T75" fmla="*/ 1554 h 12800"/>
              <a:gd name="T76" fmla="*/ 8359 w 8366"/>
              <a:gd name="T77" fmla="*/ 1727 h 12800"/>
              <a:gd name="T78" fmla="*/ 8355 w 8366"/>
              <a:gd name="T79" fmla="*/ 2111 h 12800"/>
              <a:gd name="T80" fmla="*/ 8085 w 8366"/>
              <a:gd name="T81" fmla="*/ 4951 h 12800"/>
              <a:gd name="T82" fmla="*/ 7746 w 8366"/>
              <a:gd name="T83" fmla="*/ 5680 h 12800"/>
              <a:gd name="T84" fmla="*/ 7214 w 8366"/>
              <a:gd name="T85" fmla="*/ 6179 h 12800"/>
              <a:gd name="T86" fmla="*/ 6517 w 8366"/>
              <a:gd name="T87" fmla="*/ 5450 h 12800"/>
              <a:gd name="T88" fmla="*/ 6849 w 8366"/>
              <a:gd name="T89" fmla="*/ 178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366" h="12800">
                <a:moveTo>
                  <a:pt x="1655" y="11072"/>
                </a:moveTo>
                <a:lnTo>
                  <a:pt x="0" y="12551"/>
                </a:lnTo>
                <a:lnTo>
                  <a:pt x="406" y="7983"/>
                </a:lnTo>
                <a:cubicBezTo>
                  <a:pt x="415" y="7868"/>
                  <a:pt x="425" y="7753"/>
                  <a:pt x="454" y="7657"/>
                </a:cubicBezTo>
                <a:cubicBezTo>
                  <a:pt x="485" y="7561"/>
                  <a:pt x="516" y="7484"/>
                  <a:pt x="569" y="7426"/>
                </a:cubicBezTo>
                <a:cubicBezTo>
                  <a:pt x="569" y="7426"/>
                  <a:pt x="676" y="7330"/>
                  <a:pt x="852" y="7157"/>
                </a:cubicBezTo>
                <a:lnTo>
                  <a:pt x="1365" y="6659"/>
                </a:lnTo>
                <a:lnTo>
                  <a:pt x="1999" y="7330"/>
                </a:lnTo>
                <a:lnTo>
                  <a:pt x="1655" y="11072"/>
                </a:lnTo>
                <a:close/>
                <a:moveTo>
                  <a:pt x="5989" y="11264"/>
                </a:moveTo>
                <a:lnTo>
                  <a:pt x="6690" y="12032"/>
                </a:lnTo>
                <a:lnTo>
                  <a:pt x="5855" y="12800"/>
                </a:lnTo>
                <a:lnTo>
                  <a:pt x="213" y="12800"/>
                </a:lnTo>
                <a:lnTo>
                  <a:pt x="1940" y="11264"/>
                </a:lnTo>
                <a:lnTo>
                  <a:pt x="5989" y="11264"/>
                </a:lnTo>
                <a:close/>
                <a:moveTo>
                  <a:pt x="6414" y="6908"/>
                </a:moveTo>
                <a:cubicBezTo>
                  <a:pt x="6202" y="7119"/>
                  <a:pt x="6034" y="7177"/>
                  <a:pt x="5593" y="7177"/>
                </a:cubicBezTo>
                <a:lnTo>
                  <a:pt x="2293" y="7177"/>
                </a:lnTo>
                <a:lnTo>
                  <a:pt x="1594" y="6429"/>
                </a:lnTo>
                <a:lnTo>
                  <a:pt x="2140" y="5872"/>
                </a:lnTo>
                <a:cubicBezTo>
                  <a:pt x="2211" y="5796"/>
                  <a:pt x="2301" y="5738"/>
                  <a:pt x="2394" y="5699"/>
                </a:cubicBezTo>
                <a:cubicBezTo>
                  <a:pt x="2486" y="5661"/>
                  <a:pt x="2561" y="5642"/>
                  <a:pt x="2657" y="5642"/>
                </a:cubicBezTo>
                <a:lnTo>
                  <a:pt x="2964" y="5642"/>
                </a:lnTo>
                <a:lnTo>
                  <a:pt x="6284" y="5642"/>
                </a:lnTo>
                <a:lnTo>
                  <a:pt x="6983" y="6391"/>
                </a:lnTo>
                <a:lnTo>
                  <a:pt x="6414" y="6908"/>
                </a:lnTo>
                <a:close/>
                <a:moveTo>
                  <a:pt x="2567" y="1536"/>
                </a:moveTo>
                <a:lnTo>
                  <a:pt x="1868" y="787"/>
                </a:lnTo>
                <a:lnTo>
                  <a:pt x="2682" y="0"/>
                </a:lnTo>
                <a:lnTo>
                  <a:pt x="6597" y="0"/>
                </a:lnTo>
                <a:cubicBezTo>
                  <a:pt x="6980" y="0"/>
                  <a:pt x="7161" y="96"/>
                  <a:pt x="7375" y="345"/>
                </a:cubicBezTo>
                <a:lnTo>
                  <a:pt x="7632" y="653"/>
                </a:lnTo>
                <a:lnTo>
                  <a:pt x="6654" y="1536"/>
                </a:lnTo>
                <a:lnTo>
                  <a:pt x="2567" y="1536"/>
                </a:lnTo>
                <a:close/>
                <a:moveTo>
                  <a:pt x="6849" y="1785"/>
                </a:moveTo>
                <a:lnTo>
                  <a:pt x="7846" y="902"/>
                </a:lnTo>
                <a:lnTo>
                  <a:pt x="8186" y="1286"/>
                </a:lnTo>
                <a:cubicBezTo>
                  <a:pt x="8228" y="1324"/>
                  <a:pt x="8275" y="1420"/>
                  <a:pt x="8325" y="1554"/>
                </a:cubicBezTo>
                <a:cubicBezTo>
                  <a:pt x="8349" y="1612"/>
                  <a:pt x="8355" y="1670"/>
                  <a:pt x="8359" y="1727"/>
                </a:cubicBezTo>
                <a:cubicBezTo>
                  <a:pt x="8366" y="1804"/>
                  <a:pt x="8359" y="1938"/>
                  <a:pt x="8355" y="2111"/>
                </a:cubicBezTo>
                <a:lnTo>
                  <a:pt x="8085" y="4951"/>
                </a:lnTo>
                <a:cubicBezTo>
                  <a:pt x="8057" y="5297"/>
                  <a:pt x="7993" y="5431"/>
                  <a:pt x="7746" y="5680"/>
                </a:cubicBezTo>
                <a:lnTo>
                  <a:pt x="7214" y="6179"/>
                </a:lnTo>
                <a:lnTo>
                  <a:pt x="6517" y="5450"/>
                </a:lnTo>
                <a:lnTo>
                  <a:pt x="6849" y="17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55969" y="307955"/>
            <a:ext cx="19796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可行性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分析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55999" y="2336809"/>
            <a:ext cx="7206552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人对于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少量</a:t>
            </a:r>
            <a:r>
              <a:rPr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任务可以有非常高效、合理且全面的安排。但是对于大量任务，遗漏，混乱，优先级不明显等问题会出现。因此，需要一个能够智能化完成任务调度的系统。</a:t>
            </a:r>
            <a:endParaRPr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circle-doodle_67622"/>
          <p:cNvSpPr/>
          <p:nvPr/>
        </p:nvSpPr>
        <p:spPr>
          <a:xfrm>
            <a:off x="756529" y="1683068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55969" y="307955"/>
            <a:ext cx="19796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可行性分析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1025" y="1029335"/>
            <a:ext cx="2540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少量任务</a:t>
            </a:r>
            <a:endParaRPr lang="zh-CN" altLang="en-US" sz="2400"/>
          </a:p>
        </p:txBody>
      </p:sp>
      <p:sp>
        <p:nvSpPr>
          <p:cNvPr id="5" name="文本框 4"/>
          <p:cNvSpPr txBox="1"/>
          <p:nvPr/>
        </p:nvSpPr>
        <p:spPr>
          <a:xfrm>
            <a:off x="337820" y="1880870"/>
            <a:ext cx="425831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en-US" altLang="zh-CN"/>
              <a:t>寻找和申请暑期实习或工作</a:t>
            </a:r>
            <a:endParaRPr lang="en-US" altLang="zh-CN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en-US" altLang="zh-CN"/>
              <a:t>解决即将到期的实习申请</a:t>
            </a:r>
            <a:endParaRPr lang="en-US" altLang="zh-CN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en-US" altLang="zh-CN"/>
              <a:t>处理不紧急的个人购物或日常用品购买。</a:t>
            </a:r>
            <a:endParaRPr lang="en-US" altLang="zh-CN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en-US" altLang="zh-CN"/>
              <a:t>建立和维护长期的个人健康和心理健康计划。</a:t>
            </a:r>
            <a:endParaRPr lang="en-US" altLang="zh-CN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en-US" altLang="zh-CN"/>
              <a:t>掌握Markdown</a:t>
            </a:r>
            <a:r>
              <a:rPr lang="zh-CN" altLang="en-US"/>
              <a:t>语法。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每周助教事务。</a:t>
            </a:r>
            <a:endParaRPr lang="en-US" altLang="zh-CN"/>
          </a:p>
          <a:p>
            <a:pPr fontAlgn="auto">
              <a:lnSpc>
                <a:spcPct val="150000"/>
              </a:lnSpc>
            </a:pPr>
            <a:endParaRPr lang="en-US" altLang="zh-CN"/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3994785" y="767715"/>
          <a:ext cx="8035290" cy="565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3300"/>
                <a:gridCol w="3508375"/>
                <a:gridCol w="3523615"/>
              </a:tblGrid>
              <a:tr h="85979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4000"/>
                        <a:t>紧急</a:t>
                      </a:r>
                      <a:endParaRPr lang="zh-CN" altLang="en-US" sz="4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4000">
                          <a:sym typeface="+mn-ea"/>
                        </a:rPr>
                        <a:t>不紧急</a:t>
                      </a:r>
                      <a:endParaRPr lang="zh-CN" altLang="en-US" sz="4000"/>
                    </a:p>
                    <a:p>
                      <a:pPr algn="ctr">
                        <a:buNone/>
                      </a:pPr>
                      <a:endParaRPr lang="zh-CN" altLang="en-US" sz="4000"/>
                    </a:p>
                  </a:txBody>
                  <a:tcPr/>
                </a:tc>
              </a:tr>
              <a:tr h="191452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4000" b="1">
                          <a:solidFill>
                            <a:schemeClr val="lt1"/>
                          </a:solidFill>
                        </a:rPr>
                        <a:t>重要</a:t>
                      </a:r>
                      <a:endParaRPr lang="zh-CN" altLang="en-US" sz="4000" b="1">
                        <a:solidFill>
                          <a:schemeClr val="lt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 indent="0" fontAlgn="auto">
                        <a:lnSpc>
                          <a:spcPct val="150000"/>
                        </a:lnSpc>
                        <a:buNone/>
                      </a:pPr>
                      <a:r>
                        <a:rPr lang="en-US" altLang="zh-CN"/>
                        <a:t>1. </a:t>
                      </a:r>
                      <a:r>
                        <a:rPr lang="zh-CN" altLang="en-US" sz="1800">
                          <a:sym typeface="+mn-ea"/>
                        </a:rPr>
                        <a:t>每周助教事务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indent="0" fontAlgn="auto">
                        <a:lnSpc>
                          <a:spcPct val="150000"/>
                        </a:lnSpc>
                        <a:buNone/>
                      </a:pPr>
                      <a:r>
                        <a:rPr lang="en-US" altLang="zh-CN"/>
                        <a:t>2. </a:t>
                      </a:r>
                      <a:r>
                        <a:rPr lang="en-US" altLang="zh-CN" sz="1800">
                          <a:sym typeface="+mn-ea"/>
                        </a:rPr>
                        <a:t>解决即将到期的实习申请</a:t>
                      </a:r>
                      <a:endParaRPr lang="en-US" altLang="zh-CN" sz="1800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fontAlgn="auto">
                        <a:lnSpc>
                          <a:spcPct val="150000"/>
                        </a:lnSpc>
                        <a:buNone/>
                      </a:pPr>
                      <a:r>
                        <a:rPr lang="en-US" altLang="zh-CN"/>
                        <a:t>1. </a:t>
                      </a:r>
                      <a:r>
                        <a:rPr lang="en-US" altLang="zh-CN" sz="1800">
                          <a:sym typeface="+mn-ea"/>
                        </a:rPr>
                        <a:t>掌握Markdown</a:t>
                      </a:r>
                      <a:r>
                        <a:rPr lang="zh-CN" altLang="en-US" sz="1800">
                          <a:sym typeface="+mn-ea"/>
                        </a:rPr>
                        <a:t>语法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indent="0" fontAlgn="auto">
                        <a:lnSpc>
                          <a:spcPct val="150000"/>
                        </a:lnSpc>
                        <a:buNone/>
                      </a:pPr>
                      <a:r>
                        <a:rPr lang="en-US" altLang="zh-CN"/>
                        <a:t>2. </a:t>
                      </a:r>
                      <a:r>
                        <a:rPr lang="en-US" altLang="zh-CN" sz="1800">
                          <a:sym typeface="+mn-ea"/>
                        </a:rPr>
                        <a:t>建立和维护长期的个人健康和心理健康计划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 indent="0" fontAlgn="auto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3.寻找和申请暑期实习或工作</a:t>
                      </a:r>
                      <a:endParaRPr lang="en-US" altLang="zh-CN" sz="1800"/>
                    </a:p>
                    <a:p>
                      <a:pPr indent="0" fontAlgn="auto">
                        <a:lnSpc>
                          <a:spcPct val="150000"/>
                        </a:lnSpc>
                        <a:buNone/>
                      </a:pPr>
                      <a:endParaRPr lang="en-US" altLang="zh-CN" sz="1800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92024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4000" b="1">
                          <a:solidFill>
                            <a:schemeClr val="lt1"/>
                          </a:solidFill>
                        </a:rPr>
                        <a:t>不重要</a:t>
                      </a:r>
                      <a:endParaRPr lang="zh-CN" altLang="en-US" sz="4000" b="1">
                        <a:solidFill>
                          <a:schemeClr val="lt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 indent="0" fontAlgn="auto">
                        <a:lnSpc>
                          <a:spcPct val="150000"/>
                        </a:lnSpc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fontAlgn="auto">
                        <a:lnSpc>
                          <a:spcPct val="150000"/>
                        </a:lnSpc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en-US" altLang="zh-CN" sz="1800">
                          <a:sym typeface="+mn-ea"/>
                        </a:rPr>
                        <a:t>处理不紧急的个人购物或日常用品购买。</a:t>
                      </a:r>
                      <a:r>
                        <a:rPr lang="zh-CN" altLang="en-US" sz="1800">
                          <a:sym typeface="+mn-ea"/>
                        </a:rPr>
                        <a:t>例如每周买水果。</a:t>
                      </a:r>
                      <a:endParaRPr lang="en-US" altLang="zh-CN" sz="1800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>
            <p:custDataLst>
              <p:tags r:id="rId2"/>
            </p:custDataLst>
          </p:nvPr>
        </p:nvGraphicFramePr>
        <p:xfrm>
          <a:off x="7306945" y="768350"/>
          <a:ext cx="3735705" cy="57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5705"/>
              </a:tblGrid>
              <a:tr h="8153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LIST </a:t>
                      </a:r>
                      <a:r>
                        <a:rPr lang="en-US" altLang="zh-CN"/>
                        <a:t>TO DO</a:t>
                      </a:r>
                      <a:endParaRPr lang="en-US" altLang="zh-CN"/>
                    </a:p>
                  </a:txBody>
                  <a:tcPr/>
                </a:tc>
              </a:tr>
              <a:tr h="8153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解决即将到期的实习申请</a:t>
                      </a:r>
                      <a:endParaRPr lang="zh-CN" altLang="en-US"/>
                    </a:p>
                  </a:txBody>
                  <a:tcPr/>
                </a:tc>
              </a:tr>
              <a:tr h="8153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每周助教事务</a:t>
                      </a:r>
                      <a:endParaRPr lang="zh-CN" altLang="en-US"/>
                    </a:p>
                  </a:txBody>
                  <a:tcPr/>
                </a:tc>
              </a:tr>
              <a:tr h="8216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寻找和申请暑期实习或工作</a:t>
                      </a:r>
                      <a:endParaRPr lang="en-US" altLang="zh-CN" sz="1800"/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8153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掌握Markdown</a:t>
                      </a:r>
                      <a:r>
                        <a:rPr lang="zh-CN" altLang="en-US" sz="1800">
                          <a:sym typeface="+mn-ea"/>
                        </a:rPr>
                        <a:t>语法</a:t>
                      </a:r>
                      <a:endParaRPr lang="zh-CN" altLang="en-US"/>
                    </a:p>
                  </a:txBody>
                  <a:tcPr/>
                </a:tc>
              </a:tr>
              <a:tr h="8216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建立和维护长期的个人健康和心理健康计划</a:t>
                      </a:r>
                      <a:endParaRPr lang="zh-CN" altLang="en-US"/>
                    </a:p>
                  </a:txBody>
                  <a:tcPr/>
                </a:tc>
              </a:tr>
              <a:tr h="8153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买水果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55969" y="307955"/>
            <a:ext cx="197961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可行性分析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00380" y="1116965"/>
            <a:ext cx="23926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ym typeface="+mn-ea"/>
              </a:rPr>
              <a:t>大量任务</a:t>
            </a:r>
            <a:endParaRPr lang="zh-CN" altLang="en-US" sz="2400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3685" y="1786255"/>
            <a:ext cx="4575810" cy="46462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处理即将到期的学术论文或作业。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准备即将到来的考试或考试复习。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处理重要的健康问题或突发事件。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解决即将到期的实习或工作申请。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处理重要的家庭或个人危机。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参加紧急的学术或职业会议。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制定并实施长期学习计划和目标。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学习和掌握新的学术技能或工具。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寻找和申请暑期实习或工作。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zh-CN" altLang="en-US"/>
              <a:t>参加长期的学术研究项目或论文撰写。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/>
            </a:pP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907915" y="1786255"/>
            <a:ext cx="5774690" cy="46469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342900" indent="-342900" fontAlgn="auto">
              <a:lnSpc>
                <a:spcPct val="150000"/>
              </a:lnSpc>
              <a:buFont typeface="+mj-lt"/>
              <a:buAutoNum type="arabicPeriod" startAt="11"/>
            </a:pPr>
            <a:r>
              <a:rPr lang="zh-CN" altLang="en-US">
                <a:sym typeface="+mn-ea"/>
              </a:rPr>
              <a:t>建立和维护长期的个人健康和心理健康计划。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 startAt="11"/>
            </a:pPr>
            <a:r>
              <a:rPr lang="zh-CN" altLang="en-US">
                <a:sym typeface="+mn-ea"/>
              </a:rPr>
              <a:t>参加长期的社区服务或志愿者项目。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 startAt="11"/>
            </a:pPr>
            <a:r>
              <a:rPr lang="zh-CN" altLang="en-US">
                <a:sym typeface="+mn-ea"/>
              </a:rPr>
              <a:t>处理突然出现的个人资料或文档整理。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 startAt="11"/>
            </a:pPr>
            <a:r>
              <a:rPr lang="zh-CN" altLang="en-US">
                <a:sym typeface="+mn-ea"/>
              </a:rPr>
              <a:t>解决突发的个人生活或家务事项。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 startAt="11"/>
            </a:pPr>
            <a:r>
              <a:rPr lang="zh-CN" altLang="en-US">
                <a:sym typeface="+mn-ea"/>
              </a:rPr>
              <a:t>处理即将到期的个人或学生会活动参与。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 startAt="11"/>
            </a:pPr>
            <a:r>
              <a:rPr lang="zh-CN" altLang="en-US">
                <a:sym typeface="+mn-ea"/>
              </a:rPr>
              <a:t>参加非紧急的社交活动或聚会。</a:t>
            </a:r>
            <a:endParaRPr lang="zh-CN" altLang="en-US"/>
          </a:p>
          <a:p>
            <a:pPr marL="342900" indent="-342900" fontAlgn="auto">
              <a:lnSpc>
                <a:spcPct val="150000"/>
              </a:lnSpc>
              <a:buAutoNum type="arabicPeriod" startAt="11"/>
            </a:pPr>
            <a:r>
              <a:rPr lang="zh-CN" altLang="en-US">
                <a:sym typeface="+mn-ea"/>
              </a:rPr>
              <a:t>处理不紧急的个人购物或日常用品购买。</a:t>
            </a:r>
            <a:endParaRPr lang="zh-CN" altLang="en-US">
              <a:sym typeface="+mn-ea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440690" y="739140"/>
          <a:ext cx="11414125" cy="5773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4940"/>
                <a:gridCol w="4984115"/>
                <a:gridCol w="5005070"/>
              </a:tblGrid>
              <a:tr h="131064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4000"/>
                        <a:t>紧急</a:t>
                      </a:r>
                      <a:endParaRPr lang="zh-CN" altLang="en-US" sz="40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4000">
                          <a:sym typeface="+mn-ea"/>
                        </a:rPr>
                        <a:t>不紧急</a:t>
                      </a:r>
                      <a:endParaRPr lang="zh-CN" altLang="en-US" sz="4000"/>
                    </a:p>
                    <a:p>
                      <a:pPr algn="ctr">
                        <a:buNone/>
                      </a:pPr>
                      <a:endParaRPr lang="zh-CN" altLang="en-US" sz="4000"/>
                    </a:p>
                  </a:txBody>
                  <a:tcPr/>
                </a:tc>
              </a:tr>
              <a:tr h="2697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4000" b="1">
                          <a:solidFill>
                            <a:schemeClr val="lt1"/>
                          </a:solidFill>
                        </a:rPr>
                        <a:t>重要</a:t>
                      </a:r>
                      <a:endParaRPr lang="zh-CN" altLang="en-US" sz="4000" b="1">
                        <a:solidFill>
                          <a:schemeClr val="lt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处理即将到期的学术论文或作业。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准备即将到来的考试或考试复习。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处理重要的健康问题或突发事件。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解决即将到期的实习或工作申请。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处理重要的家庭或个人危机。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参加紧急的学术或职业会议。</a:t>
                      </a:r>
                      <a:endParaRPr lang="en-US" altLang="zh-CN" sz="120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制定并实施长期学习计划和目标。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学习和掌握新的学术技能或工具。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寻找和申请暑期实习或工作。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参加长期的学术研究项目或论文撰写。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建立和维护长期的个人健康和心理健康计划。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参加长期的社区服务或志愿者项目。</a:t>
                      </a:r>
                      <a:endParaRPr lang="en-US" altLang="zh-CN" sz="1200"/>
                    </a:p>
                    <a:p>
                      <a:pPr indent="0" fontAlgn="auto">
                        <a:lnSpc>
                          <a:spcPct val="150000"/>
                        </a:lnSpc>
                        <a:buNone/>
                      </a:pPr>
                      <a:endParaRPr lang="en-US" altLang="zh-CN" sz="1200"/>
                    </a:p>
                    <a:p>
                      <a:pPr>
                        <a:buNone/>
                      </a:pPr>
                      <a:endParaRPr lang="en-US" altLang="zh-CN" sz="120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176530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zh-CN" altLang="en-US" sz="4000" b="1">
                          <a:solidFill>
                            <a:schemeClr val="lt1"/>
                          </a:solidFill>
                        </a:rPr>
                        <a:t>不重要</a:t>
                      </a:r>
                      <a:endParaRPr lang="zh-CN" altLang="en-US" sz="4000" b="1">
                        <a:solidFill>
                          <a:schemeClr val="lt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zh-CN" altLang="en-US" sz="1200"/>
                        <a:t>处理突然出现的个人资料或文档整理。</a:t>
                      </a:r>
                      <a:endParaRPr lang="zh-CN" altLang="en-US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zh-CN" altLang="en-US" sz="1200"/>
                        <a:t>解决突发的个人生活或家务事项。</a:t>
                      </a:r>
                      <a:endParaRPr lang="zh-CN" altLang="en-US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zh-CN" altLang="en-US" sz="1200"/>
                        <a:t>处理即将到期的个人或学生会活动参与。</a:t>
                      </a:r>
                      <a:endParaRPr lang="zh-CN" altLang="en-US" sz="120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参加非紧急的社交活动或聚会。</a:t>
                      </a:r>
                      <a:endParaRPr lang="en-US" altLang="zh-CN" sz="1200"/>
                    </a:p>
                    <a:p>
                      <a:pPr marL="342900" indent="-342900" fontAlgn="auto">
                        <a:lnSpc>
                          <a:spcPct val="150000"/>
                        </a:lnSpc>
                        <a:buAutoNum type="arabicPeriod"/>
                      </a:pPr>
                      <a:r>
                        <a:rPr lang="en-US" altLang="zh-CN" sz="1200"/>
                        <a:t>处理不紧急的个人购物或日常用品购买。</a:t>
                      </a:r>
                      <a:endParaRPr lang="en-US" altLang="zh-CN" sz="120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/>
        </p:nvGraphicFramePr>
        <p:xfrm>
          <a:off x="5375910" y="360045"/>
          <a:ext cx="3735705" cy="57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5705"/>
              </a:tblGrid>
              <a:tr h="8153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LIST </a:t>
                      </a:r>
                      <a:r>
                        <a:rPr lang="en-US" altLang="zh-CN"/>
                        <a:t>TO DO</a:t>
                      </a:r>
                      <a:endParaRPr lang="en-US" altLang="zh-CN"/>
                    </a:p>
                  </a:txBody>
                  <a:tcPr/>
                </a:tc>
              </a:tr>
              <a:tr h="8153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很难</a:t>
                      </a:r>
                      <a:r>
                        <a:rPr lang="zh-CN" altLang="en-US" b="1"/>
                        <a:t>短时间</a:t>
                      </a:r>
                      <a:r>
                        <a:rPr lang="zh-CN" altLang="en-US"/>
                        <a:t>制定合理的</a:t>
                      </a:r>
                      <a:r>
                        <a:rPr lang="zh-CN" altLang="en-US"/>
                        <a:t>计划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zh-CN" altLang="en-US"/>
                        <a:t>这仅是</a:t>
                      </a:r>
                      <a:r>
                        <a:rPr lang="en-US" altLang="zh-CN"/>
                        <a:t>17</a:t>
                      </a:r>
                      <a:r>
                        <a:rPr lang="zh-CN" altLang="en-US"/>
                        <a:t>个</a:t>
                      </a:r>
                      <a:endParaRPr lang="zh-CN" altLang="en-US"/>
                    </a:p>
                  </a:txBody>
                  <a:tcPr/>
                </a:tc>
              </a:tr>
              <a:tr h="8153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如果有</a:t>
                      </a:r>
                      <a:r>
                        <a:rPr lang="en-US" altLang="zh-CN"/>
                        <a:t>50</a:t>
                      </a:r>
                      <a:r>
                        <a:rPr lang="zh-CN" altLang="en-US"/>
                        <a:t>个</a:t>
                      </a:r>
                      <a:r>
                        <a:rPr lang="en-US" altLang="zh-CN"/>
                        <a:t>+</a:t>
                      </a:r>
                      <a:r>
                        <a:rPr lang="zh-CN" altLang="en-US"/>
                        <a:t>的</a:t>
                      </a:r>
                      <a:r>
                        <a:rPr lang="zh-CN" altLang="en-US"/>
                        <a:t>任务呢？</a:t>
                      </a:r>
                      <a:endParaRPr lang="zh-CN" altLang="en-US"/>
                    </a:p>
                  </a:txBody>
                  <a:tcPr/>
                </a:tc>
              </a:tr>
              <a:tr h="8216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如果任务能够流动（属性</a:t>
                      </a:r>
                      <a:r>
                        <a:rPr lang="zh-CN" altLang="en-US"/>
                        <a:t>变化）呢？</a:t>
                      </a:r>
                      <a:endParaRPr lang="zh-CN" altLang="en-US"/>
                    </a:p>
                  </a:txBody>
                  <a:tcPr/>
                </a:tc>
              </a:tr>
              <a:tr h="8153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如果任务延时</a:t>
                      </a:r>
                      <a:r>
                        <a:rPr lang="zh-CN" altLang="en-US"/>
                        <a:t>呢？</a:t>
                      </a:r>
                      <a:endParaRPr lang="zh-CN" altLang="en-US"/>
                    </a:p>
                  </a:txBody>
                  <a:tcPr/>
                </a:tc>
              </a:tr>
              <a:tr h="8216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…………</a:t>
                      </a:r>
                      <a:endParaRPr lang="en-US" altLang="zh-CN"/>
                    </a:p>
                  </a:txBody>
                  <a:tcPr/>
                </a:tc>
              </a:tr>
              <a:tr h="81534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56285" y="307975"/>
            <a:ext cx="22453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可应用性分析和</a:t>
            </a:r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实现</a:t>
            </a:r>
            <a:endParaRPr lang="zh-CN" altLang="en-US" sz="24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4140" y="1625600"/>
            <a:ext cx="5311775" cy="417322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0" algn="just" fontAlgn="auto">
              <a:spcBef>
                <a:spcPts val="0"/>
              </a:spcBef>
              <a:spcAft>
                <a:spcPts val="600"/>
              </a:spcAft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1. </a:t>
            </a: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现行常见日程规划：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just" fontAlgn="auto">
              <a:spcBef>
                <a:spcPts val="0"/>
              </a:spcBef>
              <a:spcAft>
                <a:spcPts val="600"/>
              </a:spcAft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1. 简道云：展现当前待办事项和日期任务，日志分析，任务评估专栏。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just" fontAlgn="auto">
              <a:spcBef>
                <a:spcPts val="0"/>
              </a:spcBef>
              <a:spcAft>
                <a:spcPts val="600"/>
              </a:spcAft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2. 番茄TO DO：规划，记录，处理，可视化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just" fontAlgn="auto">
              <a:spcBef>
                <a:spcPts val="0"/>
              </a:spcBef>
              <a:spcAft>
                <a:spcPts val="600"/>
              </a:spcAft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3. 滴答清单：提醒，分类，记录，共享协作，支持微信公众号和多平台。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just" fontAlgn="auto">
              <a:spcBef>
                <a:spcPts val="0"/>
              </a:spcBef>
              <a:spcAft>
                <a:spcPts val="600"/>
              </a:spcAft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4. Pendo：笔记，待办，日程，全部以时间轴的形式呈现，有较强的连续性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indent="0" algn="just" fontAlgn="auto">
              <a:spcBef>
                <a:spcPts val="0"/>
              </a:spcBef>
              <a:spcAft>
                <a:spcPts val="600"/>
              </a:spcAft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2. 现行特点：需要</a:t>
            </a:r>
            <a:r>
              <a:rPr sz="16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个人主动规划</a:t>
            </a: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，缺乏自动调度，缺乏任务的分层，优先级的调度。同时考虑由于人的主观性，可能会出现任务的优先级不明显，任务的重要性不明显，安排受情绪影响等问题。。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circle-doodle_67622"/>
          <p:cNvSpPr/>
          <p:nvPr/>
        </p:nvSpPr>
        <p:spPr>
          <a:xfrm>
            <a:off x="253609" y="416243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上弧形箭头 1"/>
          <p:cNvSpPr/>
          <p:nvPr/>
        </p:nvSpPr>
        <p:spPr>
          <a:xfrm>
            <a:off x="4391025" y="98425"/>
            <a:ext cx="3807460" cy="1311275"/>
          </a:xfrm>
          <a:prstGeom prst="curvedDown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970270" y="1624965"/>
            <a:ext cx="5761355" cy="4173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>
              <a:spcBef>
                <a:spcPts val="0"/>
              </a:spcBef>
              <a:spcAft>
                <a:spcPts val="600"/>
              </a:spcAft>
              <a:buClrTx/>
              <a:buSzTx/>
              <a:buNone/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突破和思考：为什么不能记录用户的习惯，然后让用户给定任务的重要性和紧急性，然后系统</a:t>
            </a:r>
            <a:r>
              <a:rPr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自动调度</a:t>
            </a: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任务。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  <a:buClrTx/>
              <a:buSzTx/>
              <a:buNone/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1. 好处：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  <a:buClrTx/>
              <a:buSzTx/>
              <a:buNone/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1. 自动化：根据提供的信息自动完成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  <a:buClrTx/>
              <a:buSzTx/>
              <a:buNone/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2. 协同化：现在很多信息的传递在电子设备完成，可以很方便的导入和自动规划。同时响应迅速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  <a:buClrTx/>
              <a:buSzTx/>
              <a:buNone/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3. 个性化：根据用户的习惯，任务的重要性，紧急性，不断优化自己的调度算法，提供一个合理的学习计划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  <a:buClrTx/>
              <a:buSzTx/>
              <a:buNone/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2. 实现：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  <a:buClrTx/>
              <a:buSzTx/>
              <a:buNone/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1. 简单的机器学习模型来制定个性化的个人参数，或者决策树/随机森林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  <a:buClrTx/>
              <a:buSzTx/>
              <a:buNone/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2. 确定参数直接得出结论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  <a:buClrTx/>
              <a:buSzTx/>
              <a:buNone/>
            </a:pPr>
            <a:r>
              <a:rPr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3. 根据结论进行分层和调度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>
        <p159:morph option="byWord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4" grpId="0"/>
      <p:bldP spid="4" grpId="1"/>
    </p:bldLst>
  </p:timing>
</p:sld>
</file>

<file path=ppt/tags/tag1.xml><?xml version="1.0" encoding="utf-8"?>
<p:tagLst xmlns:p="http://schemas.openxmlformats.org/presentationml/2006/main">
  <p:tag name="ISLIDE.VECTOR" val="#186152;#186152;"/>
</p:tagLst>
</file>

<file path=ppt/tags/tag10.xml><?xml version="1.0" encoding="utf-8"?>
<p:tagLst xmlns:p="http://schemas.openxmlformats.org/presentationml/2006/main">
  <p:tag name="KSO_WM_DIAGRAM_VIRTUALLY_FRAME" val="{&quot;height&quot;:363.2905511811024,&quot;left&quot;:66.72047244094487,&quot;top&quot;:122.20944881889764,&quot;width&quot;:802.9149606299213}"/>
</p:tagLst>
</file>

<file path=ppt/tags/tag11.xml><?xml version="1.0" encoding="utf-8"?>
<p:tagLst xmlns:p="http://schemas.openxmlformats.org/presentationml/2006/main">
  <p:tag name="ISLIDE.ICON" val="#373139;"/>
</p:tagLst>
</file>

<file path=ppt/tags/tag12.xml><?xml version="1.0" encoding="utf-8"?>
<p:tagLst xmlns:p="http://schemas.openxmlformats.org/presentationml/2006/main">
  <p:tag name="ISLIDE.ICON" val="#45850;"/>
</p:tagLst>
</file>

<file path=ppt/tags/tag13.xml><?xml version="1.0" encoding="utf-8"?>
<p:tagLst xmlns:p="http://schemas.openxmlformats.org/presentationml/2006/main">
  <p:tag name="TABLE_ENDDRAG_ORIGIN_RECT" val="632*396"/>
  <p:tag name="TABLE_ENDDRAG_RECT" val="314*60*632*396"/>
</p:tagLst>
</file>

<file path=ppt/tags/tag14.xml><?xml version="1.0" encoding="utf-8"?>
<p:tagLst xmlns:p="http://schemas.openxmlformats.org/presentationml/2006/main">
  <p:tag name="TABLE_ENDDRAG_ORIGIN_RECT" val="294*450"/>
  <p:tag name="TABLE_ENDDRAG_RECT" val="575*60*294*450"/>
</p:tagLst>
</file>

<file path=ppt/tags/tag15.xml><?xml version="1.0" encoding="utf-8"?>
<p:tagLst xmlns:p="http://schemas.openxmlformats.org/presentationml/2006/main">
  <p:tag name="TABLE_ENDDRAG_ORIGIN_RECT" val="898*442"/>
  <p:tag name="TABLE_ENDDRAG_RECT" val="34*58*898*442"/>
</p:tagLst>
</file>

<file path=ppt/tags/tag16.xml><?xml version="1.0" encoding="utf-8"?>
<p:tagLst xmlns:p="http://schemas.openxmlformats.org/presentationml/2006/main">
  <p:tag name="ISLIDE.ICON" val="#45850;"/>
</p:tagLst>
</file>

<file path=ppt/tags/tag17.xml><?xml version="1.0" encoding="utf-8"?>
<p:tagLst xmlns:p="http://schemas.openxmlformats.org/presentationml/2006/main">
  <p:tag name="ISLIDE.ICON" val="#373139;#373140;"/>
</p:tagLst>
</file>

<file path=ppt/tags/tag18.xml><?xml version="1.0" encoding="utf-8"?>
<p:tagLst xmlns:p="http://schemas.openxmlformats.org/presentationml/2006/main">
  <p:tag name="ISLIDE.ICON" val="#45850;"/>
</p:tagLst>
</file>

<file path=ppt/tags/tag19.xml><?xml version="1.0" encoding="utf-8"?>
<p:tagLst xmlns:p="http://schemas.openxmlformats.org/presentationml/2006/main">
  <p:tag name="ISLIDE.ICON" val="#373139;#373140;#373141;"/>
</p:tagLst>
</file>

<file path=ppt/tags/tag2.xml><?xml version="1.0" encoding="utf-8"?>
<p:tagLst xmlns:p="http://schemas.openxmlformats.org/presentationml/2006/main">
  <p:tag name="ISLIDE.ICON" val="#45850;#373138;#373139;#373140;#385029;#385030;#385031;#385032;"/>
</p:tagLst>
</file>

<file path=ppt/tags/tag20.xml><?xml version="1.0" encoding="utf-8"?>
<p:tagLst xmlns:p="http://schemas.openxmlformats.org/presentationml/2006/main">
  <p:tag name="ISLIDE.ICON" val="#45850;"/>
</p:tagLst>
</file>

<file path=ppt/tags/tag21.xml><?xml version="1.0" encoding="utf-8"?>
<p:tagLst xmlns:p="http://schemas.openxmlformats.org/presentationml/2006/main">
  <p:tag name="commondata" val="eyJoZGlkIjoiY2VkNmFlMTEwNjIyMTBiZTk1MmZkYjU0YTlkNDY3YzcifQ=="/>
</p:tagLst>
</file>

<file path=ppt/tags/tag3.xml><?xml version="1.0" encoding="utf-8"?>
<p:tagLst xmlns:p="http://schemas.openxmlformats.org/presentationml/2006/main">
  <p:tag name="KSO_WM_DIAGRAM_VIRTUALLY_FRAME" val="{&quot;height&quot;:363.2905511811024,&quot;left&quot;:66.72047244094487,&quot;top&quot;:122.20944881889764,&quot;width&quot;:802.9149606299213}"/>
</p:tagLst>
</file>

<file path=ppt/tags/tag4.xml><?xml version="1.0" encoding="utf-8"?>
<p:tagLst xmlns:p="http://schemas.openxmlformats.org/presentationml/2006/main">
  <p:tag name="KSO_WM_DIAGRAM_VIRTUALLY_FRAME" val="{&quot;height&quot;:363.2905511811024,&quot;left&quot;:66.72047244094487,&quot;top&quot;:122.20944881889764,&quot;width&quot;:802.9149606299213}"/>
</p:tagLst>
</file>

<file path=ppt/tags/tag5.xml><?xml version="1.0" encoding="utf-8"?>
<p:tagLst xmlns:p="http://schemas.openxmlformats.org/presentationml/2006/main">
  <p:tag name="KSO_WM_DIAGRAM_VIRTUALLY_FRAME" val="{&quot;height&quot;:363.2905511811024,&quot;left&quot;:66.72047244094487,&quot;top&quot;:122.20944881889764,&quot;width&quot;:802.9149606299213}"/>
</p:tagLst>
</file>

<file path=ppt/tags/tag6.xml><?xml version="1.0" encoding="utf-8"?>
<p:tagLst xmlns:p="http://schemas.openxmlformats.org/presentationml/2006/main">
  <p:tag name="KSO_WM_DIAGRAM_VIRTUALLY_FRAME" val="{&quot;height&quot;:363.2905511811024,&quot;left&quot;:66.72047244094487,&quot;top&quot;:122.20944881889764,&quot;width&quot;:802.9149606299213}"/>
</p:tagLst>
</file>

<file path=ppt/tags/tag7.xml><?xml version="1.0" encoding="utf-8"?>
<p:tagLst xmlns:p="http://schemas.openxmlformats.org/presentationml/2006/main">
  <p:tag name="KSO_WM_DIAGRAM_VIRTUALLY_FRAME" val="{&quot;height&quot;:363.2905511811024,&quot;left&quot;:66.72047244094487,&quot;top&quot;:122.20944881889764,&quot;width&quot;:802.9149606299213}"/>
</p:tagLst>
</file>

<file path=ppt/tags/tag8.xml><?xml version="1.0" encoding="utf-8"?>
<p:tagLst xmlns:p="http://schemas.openxmlformats.org/presentationml/2006/main">
  <p:tag name="KSO_WM_DIAGRAM_VIRTUALLY_FRAME" val="{&quot;height&quot;:363.2905511811024,&quot;left&quot;:66.72047244094487,&quot;top&quot;:122.20944881889764,&quot;width&quot;:802.9149606299213}"/>
</p:tagLst>
</file>

<file path=ppt/tags/tag9.xml><?xml version="1.0" encoding="utf-8"?>
<p:tagLst xmlns:p="http://schemas.openxmlformats.org/presentationml/2006/main">
  <p:tag name="KSO_WM_DIAGRAM_VIRTUALLY_FRAME" val="{&quot;height&quot;:363.2905511811024,&quot;left&quot;:66.72047244094487,&quot;top&quot;:122.20944881889764,&quot;width&quot;:802.9149606299213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细">
      <a:majorFont>
        <a:latin typeface="Segoe UI Semilight"/>
        <a:ea typeface="微软雅黑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>
            <a:lumMod val="2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2087</Words>
  <Application>WPS 演示</Application>
  <PresentationFormat>宽屏</PresentationFormat>
  <Paragraphs>253</Paragraphs>
  <Slides>15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Segoe UI Light</vt:lpstr>
      <vt:lpstr>Arial Unicode MS</vt:lpstr>
      <vt:lpstr>Segoe UI Semilight</vt:lpstr>
      <vt:lpstr>微软雅黑 Light</vt:lpstr>
      <vt:lpstr>等线</vt:lpstr>
      <vt:lpstr>Calibri</vt:lpstr>
      <vt:lpstr>Office 主题​​</vt:lpstr>
      <vt:lpstr>智能任务调度软件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keywords>中国科大</cp:keywords>
  <cp:category>全媒体中心出品</cp:category>
  <cp:lastModifiedBy>黑暗中的寂寞</cp:lastModifiedBy>
  <cp:revision>64</cp:revision>
  <dcterms:created xsi:type="dcterms:W3CDTF">2016-09-29T13:41:00Z</dcterms:created>
  <dcterms:modified xsi:type="dcterms:W3CDTF">2024-08-04T02:18:51Z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7D913DA804094194AC41A2DF7917082E_12</vt:lpwstr>
  </property>
  <property fmtid="{D5CDD505-2E9C-101B-9397-08002B2CF9AE}" pid="3" name="KSOProductBuildVer">
    <vt:lpwstr>2052-12.1.0.17147</vt:lpwstr>
  </property>
</Properties>
</file>

<file path=docProps/thumbnail.jpeg>
</file>